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media/image1.jpeg" ContentType="image/jpeg"/>
  <Override PartName="/ppt/media/image2.jpeg" ContentType="image/jpeg"/>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chemeClr val="accent6">
              <a:alpha val="20000"/>
            </a:scheme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chemeClr val="accent6">
              <a:alpha val="20000"/>
            </a:schemeClr>
          </a:solidFill>
        </a:fill>
      </a:tcStyle>
    </a:firstCol>
    <a:la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508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noFill/>
        </a:fill>
      </a:tcStyle>
    </a:lastRow>
    <a:fir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254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E2F8"/>
          </a:solidFill>
        </a:fill>
      </a:tcStyle>
    </a:wholeTbl>
    <a:band2H>
      <a:tcTxStyle b="def" i="def"/>
      <a:tcStyle>
        <a:tcBdr/>
        <a:fill>
          <a:solidFill>
            <a:srgbClr val="E7F1FB"/>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4DECD"/>
          </a:solidFill>
        </a:fill>
      </a:tcStyle>
    </a:wholeTbl>
    <a:band2H>
      <a:tcTxStyle b="def" i="def"/>
      <a:tcStyle>
        <a:tcBdr/>
        <a:fill>
          <a:solidFill>
            <a:srgbClr val="FAEF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D2F4"/>
          </a:solidFill>
        </a:fill>
      </a:tcStyle>
    </a:wholeTbl>
    <a:band2H>
      <a:tcTxStyle b="def" i="def"/>
      <a:tcStyle>
        <a:tcBdr/>
        <a:fill>
          <a:solidFill>
            <a:srgbClr val="F0EAF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Shape 185"/>
          <p:cNvSpPr/>
          <p:nvPr>
            <p:ph type="sldImg"/>
          </p:nvPr>
        </p:nvSpPr>
        <p:spPr>
          <a:xfrm>
            <a:off x="1143000" y="685800"/>
            <a:ext cx="4572000" cy="3429000"/>
          </a:xfrm>
          <a:prstGeom prst="rect">
            <a:avLst/>
          </a:prstGeom>
        </p:spPr>
        <p:txBody>
          <a:bodyPr/>
          <a:lstStyle/>
          <a:p>
            <a:pPr/>
          </a:p>
        </p:txBody>
      </p:sp>
      <p:sp>
        <p:nvSpPr>
          <p:cNvPr id="186" name="Shape 18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defRPr sz="1200">
        <a:latin typeface="+mn-lt"/>
        <a:ea typeface="+mn-ea"/>
        <a:cs typeface="+mn-cs"/>
        <a:sym typeface="Corbel"/>
      </a:defRPr>
    </a:lvl1pPr>
    <a:lvl2pPr indent="228600" defTabSz="457200" latinLnBrk="0">
      <a:defRPr sz="1200">
        <a:latin typeface="+mn-lt"/>
        <a:ea typeface="+mn-ea"/>
        <a:cs typeface="+mn-cs"/>
        <a:sym typeface="Corbel"/>
      </a:defRPr>
    </a:lvl2pPr>
    <a:lvl3pPr indent="457200" defTabSz="457200" latinLnBrk="0">
      <a:defRPr sz="1200">
        <a:latin typeface="+mn-lt"/>
        <a:ea typeface="+mn-ea"/>
        <a:cs typeface="+mn-cs"/>
        <a:sym typeface="Corbel"/>
      </a:defRPr>
    </a:lvl3pPr>
    <a:lvl4pPr indent="685800" defTabSz="457200" latinLnBrk="0">
      <a:defRPr sz="1200">
        <a:latin typeface="+mn-lt"/>
        <a:ea typeface="+mn-ea"/>
        <a:cs typeface="+mn-cs"/>
        <a:sym typeface="Corbel"/>
      </a:defRPr>
    </a:lvl4pPr>
    <a:lvl5pPr indent="914400" defTabSz="457200" latinLnBrk="0">
      <a:defRPr sz="1200">
        <a:latin typeface="+mn-lt"/>
        <a:ea typeface="+mn-ea"/>
        <a:cs typeface="+mn-cs"/>
        <a:sym typeface="Corbel"/>
      </a:defRPr>
    </a:lvl5pPr>
    <a:lvl6pPr indent="1143000" defTabSz="457200" latinLnBrk="0">
      <a:defRPr sz="1200">
        <a:latin typeface="+mn-lt"/>
        <a:ea typeface="+mn-ea"/>
        <a:cs typeface="+mn-cs"/>
        <a:sym typeface="Corbel"/>
      </a:defRPr>
    </a:lvl6pPr>
    <a:lvl7pPr indent="1371600" defTabSz="457200" latinLnBrk="0">
      <a:defRPr sz="1200">
        <a:latin typeface="+mn-lt"/>
        <a:ea typeface="+mn-ea"/>
        <a:cs typeface="+mn-cs"/>
        <a:sym typeface="Corbel"/>
      </a:defRPr>
    </a:lvl7pPr>
    <a:lvl8pPr indent="1600200" defTabSz="457200" latinLnBrk="0">
      <a:defRPr sz="1200">
        <a:latin typeface="+mn-lt"/>
        <a:ea typeface="+mn-ea"/>
        <a:cs typeface="+mn-cs"/>
        <a:sym typeface="Corbel"/>
      </a:defRPr>
    </a:lvl8pPr>
    <a:lvl9pPr indent="1828800" defTabSz="457200" latinLnBrk="0">
      <a:defRPr sz="1200">
        <a:latin typeface="+mn-lt"/>
        <a:ea typeface="+mn-ea"/>
        <a:cs typeface="+mn-cs"/>
        <a:sym typeface="Corbel"/>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Slide">
    <p:spTree>
      <p:nvGrpSpPr>
        <p:cNvPr id="1" name=""/>
        <p:cNvGrpSpPr/>
        <p:nvPr/>
      </p:nvGrpSpPr>
      <p:grpSpPr>
        <a:xfrm>
          <a:off x="0" y="0"/>
          <a:ext cx="0" cy="0"/>
          <a:chOff x="0" y="0"/>
          <a:chExt cx="0" cy="0"/>
        </a:xfrm>
      </p:grpSpPr>
      <p:grpSp>
        <p:nvGrpSpPr>
          <p:cNvPr id="24" name="Group 24"/>
          <p:cNvGrpSpPr/>
          <p:nvPr/>
        </p:nvGrpSpPr>
        <p:grpSpPr>
          <a:xfrm>
            <a:off x="546099" y="-4763"/>
            <a:ext cx="5014914" cy="6862764"/>
            <a:chOff x="0" y="0"/>
            <a:chExt cx="5014912" cy="6862763"/>
          </a:xfrm>
        </p:grpSpPr>
        <p:sp>
          <p:nvSpPr>
            <p:cNvPr id="18" name="Shape 18"/>
            <p:cNvSpPr/>
            <p:nvPr/>
          </p:nvSpPr>
          <p:spPr>
            <a:xfrm>
              <a:off x="438150" y="0"/>
              <a:ext cx="1063626" cy="27828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0898"/>
                  </a:moveTo>
                  <a:lnTo>
                    <a:pt x="7254" y="21600"/>
                  </a:lnTo>
                  <a:lnTo>
                    <a:pt x="21600" y="0"/>
                  </a:lnTo>
                  <a:lnTo>
                    <a:pt x="13863" y="0"/>
                  </a:lnTo>
                  <a:lnTo>
                    <a:pt x="0" y="20898"/>
                  </a:lnTo>
                  <a:close/>
                </a:path>
              </a:pathLst>
            </a:custGeom>
            <a:solidFill>
              <a:schemeClr val="accent1"/>
            </a:solidFill>
            <a:ln w="12700" cap="flat">
              <a:noFill/>
              <a:miter lim="400000"/>
            </a:ln>
            <a:effectLst/>
          </p:spPr>
          <p:txBody>
            <a:bodyPr wrap="square" lIns="45719" tIns="45719" rIns="45719" bIns="45719" numCol="1" anchor="t">
              <a:noAutofit/>
            </a:bodyPr>
            <a:lstStyle/>
            <a:p>
              <a:pPr/>
            </a:p>
          </p:txBody>
        </p:sp>
        <p:sp>
          <p:nvSpPr>
            <p:cNvPr id="19" name="Shape 19"/>
            <p:cNvSpPr/>
            <p:nvPr/>
          </p:nvSpPr>
          <p:spPr>
            <a:xfrm>
              <a:off x="0" y="0"/>
              <a:ext cx="1035051" cy="26733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7454" y="21600"/>
                  </a:moveTo>
                  <a:lnTo>
                    <a:pt x="21600" y="0"/>
                  </a:lnTo>
                  <a:lnTo>
                    <a:pt x="13616" y="0"/>
                  </a:lnTo>
                  <a:lnTo>
                    <a:pt x="0" y="20869"/>
                  </a:lnTo>
                  <a:lnTo>
                    <a:pt x="7255" y="21562"/>
                  </a:lnTo>
                  <a:lnTo>
                    <a:pt x="7454" y="21600"/>
                  </a:lnTo>
                  <a:close/>
                </a:path>
              </a:pathLst>
            </a:custGeom>
            <a:solidFill>
              <a:srgbClr val="595959"/>
            </a:solidFill>
            <a:ln w="12700" cap="flat">
              <a:noFill/>
              <a:miter lim="400000"/>
            </a:ln>
            <a:effectLst/>
          </p:spPr>
          <p:txBody>
            <a:bodyPr wrap="square" lIns="45719" tIns="45719" rIns="45719" bIns="45719" numCol="1" anchor="t">
              <a:noAutofit/>
            </a:bodyPr>
            <a:lstStyle/>
            <a:p>
              <a:pPr/>
            </a:p>
          </p:txBody>
        </p:sp>
        <p:sp>
          <p:nvSpPr>
            <p:cNvPr id="20" name="Shape 20"/>
            <p:cNvSpPr/>
            <p:nvPr/>
          </p:nvSpPr>
          <p:spPr>
            <a:xfrm>
              <a:off x="-1" y="2587625"/>
              <a:ext cx="2693989" cy="42751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0645" y="21600"/>
                  </a:lnTo>
                  <a:lnTo>
                    <a:pt x="21600" y="21600"/>
                  </a:lnTo>
                  <a:lnTo>
                    <a:pt x="0" y="0"/>
                  </a:lnTo>
                  <a:close/>
                </a:path>
              </a:pathLst>
            </a:custGeom>
            <a:solidFill>
              <a:srgbClr val="262626"/>
            </a:solidFill>
            <a:ln w="12700" cap="flat">
              <a:noFill/>
              <a:miter lim="400000"/>
            </a:ln>
            <a:effectLst/>
          </p:spPr>
          <p:txBody>
            <a:bodyPr wrap="square" lIns="45719" tIns="45719" rIns="45719" bIns="45719" numCol="1" anchor="t">
              <a:noAutofit/>
            </a:bodyPr>
            <a:lstStyle/>
            <a:p>
              <a:pPr/>
            </a:p>
          </p:txBody>
        </p:sp>
        <p:sp>
          <p:nvSpPr>
            <p:cNvPr id="21" name="Shape 21"/>
            <p:cNvSpPr/>
            <p:nvPr/>
          </p:nvSpPr>
          <p:spPr>
            <a:xfrm>
              <a:off x="442911" y="2697163"/>
              <a:ext cx="3332164" cy="41656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0" y="0"/>
                  </a:lnTo>
                  <a:lnTo>
                    <a:pt x="20797" y="21600"/>
                  </a:lnTo>
                  <a:lnTo>
                    <a:pt x="21600" y="21600"/>
                  </a:lnTo>
                  <a:close/>
                </a:path>
              </a:pathLst>
            </a:custGeom>
            <a:solidFill>
              <a:srgbClr val="0C5A82"/>
            </a:solidFill>
            <a:ln w="12700" cap="flat">
              <a:noFill/>
              <a:miter lim="400000"/>
            </a:ln>
            <a:effectLst/>
          </p:spPr>
          <p:txBody>
            <a:bodyPr wrap="square" lIns="45719" tIns="45719" rIns="45719" bIns="45719" numCol="1" anchor="t">
              <a:noAutofit/>
            </a:bodyPr>
            <a:lstStyle/>
            <a:p>
              <a:pPr/>
            </a:p>
          </p:txBody>
        </p:sp>
        <p:sp>
          <p:nvSpPr>
            <p:cNvPr id="22" name="Shape 22"/>
            <p:cNvSpPr/>
            <p:nvPr/>
          </p:nvSpPr>
          <p:spPr>
            <a:xfrm>
              <a:off x="438150" y="2692400"/>
              <a:ext cx="4576763" cy="417036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2" y="25"/>
                  </a:lnTo>
                  <a:lnTo>
                    <a:pt x="15749" y="21600"/>
                  </a:lnTo>
                  <a:lnTo>
                    <a:pt x="21600" y="21600"/>
                  </a:lnTo>
                  <a:lnTo>
                    <a:pt x="1686" y="469"/>
                  </a:lnTo>
                  <a:lnTo>
                    <a:pt x="0" y="0"/>
                  </a:lnTo>
                  <a:close/>
                </a:path>
              </a:pathLst>
            </a:custGeom>
            <a:solidFill>
              <a:srgbClr val="1287C3"/>
            </a:solidFill>
            <a:ln w="12700" cap="flat">
              <a:noFill/>
              <a:miter lim="400000"/>
            </a:ln>
            <a:effectLst/>
          </p:spPr>
          <p:txBody>
            <a:bodyPr wrap="square" lIns="45719" tIns="45719" rIns="45719" bIns="45719" numCol="1" anchor="t">
              <a:noAutofit/>
            </a:bodyPr>
            <a:lstStyle/>
            <a:p>
              <a:pPr/>
            </a:p>
          </p:txBody>
        </p:sp>
        <p:sp>
          <p:nvSpPr>
            <p:cNvPr id="23" name="Shape 23"/>
            <p:cNvSpPr/>
            <p:nvPr/>
          </p:nvSpPr>
          <p:spPr>
            <a:xfrm>
              <a:off x="0" y="2582863"/>
              <a:ext cx="3584576" cy="42799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2525" y="889"/>
                  </a:lnTo>
                  <a:lnTo>
                    <a:pt x="2181" y="481"/>
                  </a:lnTo>
                  <a:lnTo>
                    <a:pt x="2152" y="457"/>
                  </a:lnTo>
                  <a:lnTo>
                    <a:pt x="0" y="0"/>
                  </a:lnTo>
                  <a:lnTo>
                    <a:pt x="0" y="24"/>
                  </a:lnTo>
                  <a:lnTo>
                    <a:pt x="16233" y="21600"/>
                  </a:lnTo>
                  <a:lnTo>
                    <a:pt x="21600" y="21600"/>
                  </a:lnTo>
                  <a:close/>
                </a:path>
              </a:pathLst>
            </a:custGeom>
            <a:solidFill>
              <a:srgbClr val="404040"/>
            </a:solidFill>
            <a:ln w="12700" cap="flat">
              <a:noFill/>
              <a:miter lim="400000"/>
            </a:ln>
            <a:effectLst/>
          </p:spPr>
          <p:txBody>
            <a:bodyPr wrap="square" lIns="45719" tIns="45719" rIns="45719" bIns="45719" numCol="1" anchor="t">
              <a:noAutofit/>
            </a:bodyPr>
            <a:lstStyle/>
            <a:p>
              <a:pPr/>
            </a:p>
          </p:txBody>
        </p:sp>
      </p:grpSp>
      <p:sp>
        <p:nvSpPr>
          <p:cNvPr id="25" name="Shape 25"/>
          <p:cNvSpPr/>
          <p:nvPr>
            <p:ph type="title"/>
          </p:nvPr>
        </p:nvSpPr>
        <p:spPr>
          <a:xfrm>
            <a:off x="2928400" y="1380067"/>
            <a:ext cx="8574624" cy="2616201"/>
          </a:xfrm>
          <a:prstGeom prst="rect">
            <a:avLst/>
          </a:prstGeom>
        </p:spPr>
        <p:txBody>
          <a:bodyPr anchor="b"/>
          <a:lstStyle>
            <a:lvl1pPr algn="r">
              <a:defRPr sz="6000"/>
            </a:lvl1pPr>
          </a:lstStyle>
          <a:p>
            <a:pPr/>
            <a:r>
              <a:t>Title Text</a:t>
            </a:r>
          </a:p>
        </p:txBody>
      </p:sp>
      <p:sp>
        <p:nvSpPr>
          <p:cNvPr id="26" name="Shape 26"/>
          <p:cNvSpPr/>
          <p:nvPr>
            <p:ph type="body" sz="quarter" idx="1"/>
          </p:nvPr>
        </p:nvSpPr>
        <p:spPr>
          <a:xfrm>
            <a:off x="4515377" y="3996266"/>
            <a:ext cx="6987645" cy="1388535"/>
          </a:xfrm>
          <a:prstGeom prst="rect">
            <a:avLst/>
          </a:prstGeom>
        </p:spPr>
        <p:txBody>
          <a:bodyPr anchor="t"/>
          <a:lstStyle>
            <a:lvl1pPr marL="0" indent="0" algn="r">
              <a:buClrTx/>
              <a:buSzTx/>
              <a:buFontTx/>
              <a:buNone/>
              <a:defRPr sz="2100"/>
            </a:lvl1pPr>
            <a:lvl2pPr marL="0" indent="457200" algn="r">
              <a:buClrTx/>
              <a:buSzTx/>
              <a:buFontTx/>
              <a:buNone/>
              <a:defRPr sz="2100"/>
            </a:lvl2pPr>
            <a:lvl3pPr marL="0" indent="914400" algn="r">
              <a:buClrTx/>
              <a:buSzTx/>
              <a:buFontTx/>
              <a:buNone/>
              <a:defRPr sz="2100"/>
            </a:lvl3pPr>
            <a:lvl4pPr marL="0" indent="1371600" algn="r">
              <a:buClrTx/>
              <a:buSzTx/>
              <a:buFontTx/>
              <a:buNone/>
              <a:defRPr sz="2100"/>
            </a:lvl4pPr>
            <a:lvl5pPr marL="0" indent="1828800" algn="r">
              <a:buClrTx/>
              <a:buSzTx/>
              <a:buFontTx/>
              <a:buNone/>
              <a:defRPr sz="2100"/>
            </a:lvl5pPr>
          </a:lstStyle>
          <a:p>
            <a:pPr/>
            <a:r>
              <a:t>Body Level One</a:t>
            </a:r>
          </a:p>
          <a:p>
            <a:pPr lvl="1"/>
            <a:r>
              <a:t>Body Level Two</a:t>
            </a:r>
          </a:p>
          <a:p>
            <a:pPr lvl="2"/>
            <a:r>
              <a:t>Body Level Three</a:t>
            </a:r>
          </a:p>
          <a:p>
            <a:pPr lvl="3"/>
            <a:r>
              <a:t>Body Level Four</a:t>
            </a:r>
          </a:p>
          <a:p>
            <a:pPr lvl="4"/>
            <a:r>
              <a:t>Body Level Five</a:t>
            </a:r>
          </a:p>
        </p:txBody>
      </p:sp>
      <p:sp>
        <p:nvSpPr>
          <p:cNvPr id="27" name="Shape 27"/>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Panoramic Picture with Caption">
    <p:spTree>
      <p:nvGrpSpPr>
        <p:cNvPr id="1" name=""/>
        <p:cNvGrpSpPr/>
        <p:nvPr/>
      </p:nvGrpSpPr>
      <p:grpSpPr>
        <a:xfrm>
          <a:off x="0" y="0"/>
          <a:ext cx="0" cy="0"/>
          <a:chOff x="0" y="0"/>
          <a:chExt cx="0" cy="0"/>
        </a:xfrm>
      </p:grpSpPr>
      <p:sp>
        <p:nvSpPr>
          <p:cNvPr id="106" name="Shape 106"/>
          <p:cNvSpPr/>
          <p:nvPr>
            <p:ph type="title"/>
          </p:nvPr>
        </p:nvSpPr>
        <p:spPr>
          <a:xfrm>
            <a:off x="1484311" y="4732864"/>
            <a:ext cx="10018711" cy="566739"/>
          </a:xfrm>
          <a:prstGeom prst="rect">
            <a:avLst/>
          </a:prstGeom>
        </p:spPr>
        <p:txBody>
          <a:bodyPr anchor="b"/>
          <a:lstStyle>
            <a:lvl1pPr>
              <a:defRPr sz="2400"/>
            </a:lvl1pPr>
          </a:lstStyle>
          <a:p>
            <a:pPr/>
            <a:r>
              <a:t>Title Text</a:t>
            </a:r>
          </a:p>
        </p:txBody>
      </p:sp>
      <p:sp>
        <p:nvSpPr>
          <p:cNvPr id="107" name="Shape 107"/>
          <p:cNvSpPr/>
          <p:nvPr>
            <p:ph type="pic" sz="half" idx="13"/>
          </p:nvPr>
        </p:nvSpPr>
        <p:spPr>
          <a:xfrm>
            <a:off x="2386011" y="932112"/>
            <a:ext cx="8225944" cy="3164976"/>
          </a:xfrm>
          <a:prstGeom prst="rect">
            <a:avLst/>
          </a:prstGeom>
          <a:ln w="38100">
            <a:solidFill>
              <a:srgbClr val="B2B7B8"/>
            </a:solidFill>
            <a:round/>
          </a:ln>
        </p:spPr>
        <p:txBody>
          <a:bodyPr lIns="91439" rIns="91439" anchor="t">
            <a:noAutofit/>
          </a:bodyPr>
          <a:lstStyle/>
          <a:p>
            <a:pPr/>
          </a:p>
        </p:txBody>
      </p:sp>
      <p:sp>
        <p:nvSpPr>
          <p:cNvPr id="108" name="Shape 108"/>
          <p:cNvSpPr/>
          <p:nvPr>
            <p:ph type="body" sz="quarter" idx="1"/>
          </p:nvPr>
        </p:nvSpPr>
        <p:spPr>
          <a:xfrm>
            <a:off x="1484311" y="5299602"/>
            <a:ext cx="10018711" cy="493713"/>
          </a:xfrm>
          <a:prstGeom prst="rect">
            <a:avLst/>
          </a:prstGeom>
        </p:spPr>
        <p:txBody>
          <a:bodyPr/>
          <a:lstStyle>
            <a:lvl1pPr marL="0" indent="0" algn="ctr">
              <a:buClrTx/>
              <a:buSzTx/>
              <a:buFontTx/>
              <a:buNone/>
              <a:defRPr sz="1400"/>
            </a:lvl1pPr>
            <a:lvl2pPr marL="0" indent="457200" algn="ctr">
              <a:buClrTx/>
              <a:buSzTx/>
              <a:buFontTx/>
              <a:buNone/>
              <a:defRPr sz="1400"/>
            </a:lvl2pPr>
            <a:lvl3pPr marL="0" indent="914400" algn="ctr">
              <a:buClrTx/>
              <a:buSzTx/>
              <a:buFontTx/>
              <a:buNone/>
              <a:defRPr sz="1400"/>
            </a:lvl3pPr>
            <a:lvl4pPr marL="0" indent="1371600" algn="ctr">
              <a:buClrTx/>
              <a:buSzTx/>
              <a:buFontTx/>
              <a:buNone/>
              <a:defRPr sz="1400"/>
            </a:lvl4pPr>
            <a:lvl5pPr marL="0" indent="1828800" algn="ctr">
              <a:buClrTx/>
              <a:buSzTx/>
              <a:buFontTx/>
              <a:buNone/>
              <a:defRPr sz="1400"/>
            </a:lvl5pPr>
          </a:lstStyle>
          <a:p>
            <a:pPr/>
            <a:r>
              <a:t>Body Level One</a:t>
            </a:r>
          </a:p>
          <a:p>
            <a:pPr lvl="1"/>
            <a:r>
              <a:t>Body Level Two</a:t>
            </a:r>
          </a:p>
          <a:p>
            <a:pPr lvl="2"/>
            <a:r>
              <a:t>Body Level Three</a:t>
            </a:r>
          </a:p>
          <a:p>
            <a:pPr lvl="3"/>
            <a:r>
              <a:t>Body Level Four</a:t>
            </a:r>
          </a:p>
          <a:p>
            <a:pPr lvl="4"/>
            <a:r>
              <a:t>Body Level Five</a:t>
            </a:r>
          </a:p>
        </p:txBody>
      </p:sp>
      <p:sp>
        <p:nvSpPr>
          <p:cNvPr id="109" name="Shape 10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Title and Caption">
    <p:spTree>
      <p:nvGrpSpPr>
        <p:cNvPr id="1" name=""/>
        <p:cNvGrpSpPr/>
        <p:nvPr/>
      </p:nvGrpSpPr>
      <p:grpSpPr>
        <a:xfrm>
          <a:off x="0" y="0"/>
          <a:ext cx="0" cy="0"/>
          <a:chOff x="0" y="0"/>
          <a:chExt cx="0" cy="0"/>
        </a:xfrm>
      </p:grpSpPr>
      <p:sp>
        <p:nvSpPr>
          <p:cNvPr id="116" name="Shape 116"/>
          <p:cNvSpPr/>
          <p:nvPr>
            <p:ph type="title"/>
          </p:nvPr>
        </p:nvSpPr>
        <p:spPr>
          <a:xfrm>
            <a:off x="1484312" y="685800"/>
            <a:ext cx="10018711" cy="3048000"/>
          </a:xfrm>
          <a:prstGeom prst="rect">
            <a:avLst/>
          </a:prstGeom>
        </p:spPr>
        <p:txBody>
          <a:bodyPr/>
          <a:lstStyle>
            <a:lvl1pPr>
              <a:defRPr sz="3200"/>
            </a:lvl1pPr>
          </a:lstStyle>
          <a:p>
            <a:pPr/>
            <a:r>
              <a:t>Title Text</a:t>
            </a:r>
          </a:p>
        </p:txBody>
      </p:sp>
      <p:sp>
        <p:nvSpPr>
          <p:cNvPr id="117" name="Shape 117"/>
          <p:cNvSpPr/>
          <p:nvPr>
            <p:ph type="body" sz="quarter" idx="1"/>
          </p:nvPr>
        </p:nvSpPr>
        <p:spPr>
          <a:xfrm>
            <a:off x="1484312" y="4343400"/>
            <a:ext cx="10018714" cy="1447800"/>
          </a:xfrm>
          <a:prstGeom prst="rect">
            <a:avLst/>
          </a:prstGeom>
        </p:spPr>
        <p:txBody>
          <a:bodyPr/>
          <a:lstStyle>
            <a:lvl1pPr marL="0" indent="0" algn="ctr">
              <a:buClrTx/>
              <a:buSzTx/>
              <a:buFontTx/>
              <a:buNone/>
              <a:defRPr sz="2000"/>
            </a:lvl1pPr>
            <a:lvl2pPr marL="0" indent="457200" algn="ctr">
              <a:buClrTx/>
              <a:buSzTx/>
              <a:buFontTx/>
              <a:buNone/>
              <a:defRPr sz="2000"/>
            </a:lvl2pPr>
            <a:lvl3pPr marL="0" indent="914400" algn="ctr">
              <a:buClrTx/>
              <a:buSzTx/>
              <a:buFontTx/>
              <a:buNone/>
              <a:defRPr sz="2000"/>
            </a:lvl3pPr>
            <a:lvl4pPr marL="0" indent="1371600" algn="ctr">
              <a:buClrTx/>
              <a:buSzTx/>
              <a:buFontTx/>
              <a:buNone/>
              <a:defRPr sz="2000"/>
            </a:lvl4pPr>
            <a:lvl5pPr marL="0" indent="1828800" algn="ctr">
              <a:buClrTx/>
              <a:buSzTx/>
              <a:buFont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118" name="Shape 11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Quote with Caption">
    <p:spTree>
      <p:nvGrpSpPr>
        <p:cNvPr id="1" name=""/>
        <p:cNvGrpSpPr/>
        <p:nvPr/>
      </p:nvGrpSpPr>
      <p:grpSpPr>
        <a:xfrm>
          <a:off x="0" y="0"/>
          <a:ext cx="0" cy="0"/>
          <a:chOff x="0" y="0"/>
          <a:chExt cx="0" cy="0"/>
        </a:xfrm>
      </p:grpSpPr>
      <p:sp>
        <p:nvSpPr>
          <p:cNvPr id="125" name="Shape 125"/>
          <p:cNvSpPr/>
          <p:nvPr/>
        </p:nvSpPr>
        <p:spPr>
          <a:xfrm>
            <a:off x="1598612" y="531840"/>
            <a:ext cx="609601" cy="1247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cap="all" sz="8000"/>
            </a:lvl1pPr>
          </a:lstStyle>
          <a:p>
            <a:pPr/>
            <a:r>
              <a:t>“</a:t>
            </a:r>
          </a:p>
        </p:txBody>
      </p:sp>
      <p:sp>
        <p:nvSpPr>
          <p:cNvPr id="126" name="Shape 126"/>
          <p:cNvSpPr/>
          <p:nvPr/>
        </p:nvSpPr>
        <p:spPr>
          <a:xfrm>
            <a:off x="10893425" y="2488217"/>
            <a:ext cx="609600" cy="1247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cap="all" sz="8000"/>
            </a:lvl1pPr>
          </a:lstStyle>
          <a:p>
            <a:pPr/>
            <a:r>
              <a:t>”</a:t>
            </a:r>
          </a:p>
        </p:txBody>
      </p:sp>
      <p:sp>
        <p:nvSpPr>
          <p:cNvPr id="127" name="Shape 127"/>
          <p:cNvSpPr/>
          <p:nvPr>
            <p:ph type="title"/>
          </p:nvPr>
        </p:nvSpPr>
        <p:spPr>
          <a:xfrm>
            <a:off x="2208211" y="685800"/>
            <a:ext cx="8990013" cy="2743200"/>
          </a:xfrm>
          <a:prstGeom prst="rect">
            <a:avLst/>
          </a:prstGeom>
        </p:spPr>
        <p:txBody>
          <a:bodyPr/>
          <a:lstStyle>
            <a:lvl1pPr>
              <a:defRPr sz="3200"/>
            </a:lvl1pPr>
          </a:lstStyle>
          <a:p>
            <a:pPr/>
            <a:r>
              <a:t>Title Text</a:t>
            </a:r>
          </a:p>
        </p:txBody>
      </p:sp>
      <p:sp>
        <p:nvSpPr>
          <p:cNvPr id="128" name="Shape 128"/>
          <p:cNvSpPr/>
          <p:nvPr>
            <p:ph type="body" sz="quarter" idx="1"/>
          </p:nvPr>
        </p:nvSpPr>
        <p:spPr>
          <a:xfrm>
            <a:off x="2436810" y="3428998"/>
            <a:ext cx="8532816" cy="381001"/>
          </a:xfrm>
          <a:prstGeom prst="rect">
            <a:avLst/>
          </a:prstGeom>
        </p:spPr>
        <p:txBody>
          <a:bodyPr/>
          <a:lstStyle>
            <a:lvl1pPr marL="0" indent="0">
              <a:buClrTx/>
              <a:buSzTx/>
              <a:buFontTx/>
              <a:buNone/>
              <a:defRPr sz="1800"/>
            </a:lvl1pPr>
            <a:lvl2pPr marL="0" indent="457200">
              <a:buClrTx/>
              <a:buSzTx/>
              <a:buFontTx/>
              <a:buNone/>
              <a:defRPr sz="1800"/>
            </a:lvl2pPr>
            <a:lvl3pPr marL="0" indent="914400">
              <a:buClrTx/>
              <a:buSzTx/>
              <a:buFontTx/>
              <a:buNone/>
              <a:defRPr sz="1800"/>
            </a:lvl3pPr>
            <a:lvl4pPr marL="0" indent="1371600">
              <a:buClrTx/>
              <a:buSzTx/>
              <a:buFontTx/>
              <a:buNone/>
              <a:defRPr sz="1800"/>
            </a:lvl4pPr>
            <a:lvl5pPr marL="0" indent="1828800">
              <a:buClrTx/>
              <a:buSzTx/>
              <a:buFontTx/>
              <a:buNone/>
              <a:defRPr sz="1800"/>
            </a:lvl5pPr>
          </a:lstStyle>
          <a:p>
            <a:pPr/>
            <a:r>
              <a:t>Body Level One</a:t>
            </a:r>
          </a:p>
          <a:p>
            <a:pPr lvl="1"/>
            <a:r>
              <a:t>Body Level Two</a:t>
            </a:r>
          </a:p>
          <a:p>
            <a:pPr lvl="2"/>
            <a:r>
              <a:t>Body Level Three</a:t>
            </a:r>
          </a:p>
          <a:p>
            <a:pPr lvl="3"/>
            <a:r>
              <a:t>Body Level Four</a:t>
            </a:r>
          </a:p>
          <a:p>
            <a:pPr lvl="4"/>
            <a:r>
              <a:t>Body Level Five</a:t>
            </a:r>
          </a:p>
        </p:txBody>
      </p:sp>
      <p:sp>
        <p:nvSpPr>
          <p:cNvPr id="129" name="Shape 129"/>
          <p:cNvSpPr/>
          <p:nvPr>
            <p:ph type="body" sz="quarter" idx="13"/>
          </p:nvPr>
        </p:nvSpPr>
        <p:spPr>
          <a:xfrm>
            <a:off x="1484311" y="4343400"/>
            <a:ext cx="10018711" cy="1447800"/>
          </a:xfrm>
          <a:prstGeom prst="rect">
            <a:avLst/>
          </a:prstGeom>
        </p:spPr>
        <p:txBody>
          <a:bodyPr/>
          <a:lstStyle/>
          <a:p>
            <a:pPr marL="0" indent="0" algn="ctr">
              <a:buClrTx/>
              <a:buSzTx/>
              <a:buFontTx/>
              <a:buNone/>
              <a:defRPr sz="2000"/>
            </a:pPr>
          </a:p>
        </p:txBody>
      </p:sp>
      <p:sp>
        <p:nvSpPr>
          <p:cNvPr id="130" name="Shape 13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Name Card">
    <p:spTree>
      <p:nvGrpSpPr>
        <p:cNvPr id="1" name=""/>
        <p:cNvGrpSpPr/>
        <p:nvPr/>
      </p:nvGrpSpPr>
      <p:grpSpPr>
        <a:xfrm>
          <a:off x="0" y="0"/>
          <a:ext cx="0" cy="0"/>
          <a:chOff x="0" y="0"/>
          <a:chExt cx="0" cy="0"/>
        </a:xfrm>
      </p:grpSpPr>
      <p:sp>
        <p:nvSpPr>
          <p:cNvPr id="137" name="Shape 137"/>
          <p:cNvSpPr/>
          <p:nvPr>
            <p:ph type="title"/>
          </p:nvPr>
        </p:nvSpPr>
        <p:spPr>
          <a:xfrm>
            <a:off x="1484312" y="3308580"/>
            <a:ext cx="10018710" cy="1468801"/>
          </a:xfrm>
          <a:prstGeom prst="rect">
            <a:avLst/>
          </a:prstGeom>
        </p:spPr>
        <p:txBody>
          <a:bodyPr anchor="b"/>
          <a:lstStyle>
            <a:lvl1pPr algn="r">
              <a:defRPr sz="3200"/>
            </a:lvl1pPr>
          </a:lstStyle>
          <a:p>
            <a:pPr/>
            <a:r>
              <a:t>Title Text</a:t>
            </a:r>
          </a:p>
        </p:txBody>
      </p:sp>
      <p:sp>
        <p:nvSpPr>
          <p:cNvPr id="138" name="Shape 138"/>
          <p:cNvSpPr/>
          <p:nvPr>
            <p:ph type="body" sz="quarter" idx="1"/>
          </p:nvPr>
        </p:nvSpPr>
        <p:spPr>
          <a:xfrm>
            <a:off x="1484312" y="4777380"/>
            <a:ext cx="10018711" cy="860401"/>
          </a:xfrm>
          <a:prstGeom prst="rect">
            <a:avLst/>
          </a:prstGeom>
        </p:spPr>
        <p:txBody>
          <a:bodyPr anchor="t"/>
          <a:lstStyle>
            <a:lvl1pPr marL="0" indent="0" algn="r">
              <a:buClrTx/>
              <a:buSzTx/>
              <a:buFontTx/>
              <a:buNone/>
              <a:defRPr sz="2000"/>
            </a:lvl1pPr>
            <a:lvl2pPr marL="0" indent="457200" algn="r">
              <a:buClrTx/>
              <a:buSzTx/>
              <a:buFontTx/>
              <a:buNone/>
              <a:defRPr sz="2000"/>
            </a:lvl2pPr>
            <a:lvl3pPr marL="0" indent="914400" algn="r">
              <a:buClrTx/>
              <a:buSzTx/>
              <a:buFontTx/>
              <a:buNone/>
              <a:defRPr sz="2000"/>
            </a:lvl3pPr>
            <a:lvl4pPr marL="0" indent="1371600" algn="r">
              <a:buClrTx/>
              <a:buSzTx/>
              <a:buFontTx/>
              <a:buNone/>
              <a:defRPr sz="2000"/>
            </a:lvl4pPr>
            <a:lvl5pPr marL="0" indent="1828800" algn="r">
              <a:buClrTx/>
              <a:buSzTx/>
              <a:buFont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139" name="Shape 13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Quote Name Card">
    <p:spTree>
      <p:nvGrpSpPr>
        <p:cNvPr id="1" name=""/>
        <p:cNvGrpSpPr/>
        <p:nvPr/>
      </p:nvGrpSpPr>
      <p:grpSpPr>
        <a:xfrm>
          <a:off x="0" y="0"/>
          <a:ext cx="0" cy="0"/>
          <a:chOff x="0" y="0"/>
          <a:chExt cx="0" cy="0"/>
        </a:xfrm>
      </p:grpSpPr>
      <p:sp>
        <p:nvSpPr>
          <p:cNvPr id="146" name="Shape 146"/>
          <p:cNvSpPr/>
          <p:nvPr/>
        </p:nvSpPr>
        <p:spPr>
          <a:xfrm>
            <a:off x="1598612" y="531840"/>
            <a:ext cx="609601" cy="1247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cap="all" sz="8000"/>
            </a:lvl1pPr>
          </a:lstStyle>
          <a:p>
            <a:pPr/>
            <a:r>
              <a:t>“</a:t>
            </a:r>
          </a:p>
        </p:txBody>
      </p:sp>
      <p:sp>
        <p:nvSpPr>
          <p:cNvPr id="147" name="Shape 147"/>
          <p:cNvSpPr/>
          <p:nvPr/>
        </p:nvSpPr>
        <p:spPr>
          <a:xfrm>
            <a:off x="10893425" y="2488217"/>
            <a:ext cx="609600" cy="1247141"/>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lgn="r">
              <a:defRPr cap="all" sz="8000"/>
            </a:lvl1pPr>
          </a:lstStyle>
          <a:p>
            <a:pPr/>
            <a:r>
              <a:t>”</a:t>
            </a:r>
          </a:p>
        </p:txBody>
      </p:sp>
      <p:sp>
        <p:nvSpPr>
          <p:cNvPr id="148" name="Shape 148"/>
          <p:cNvSpPr/>
          <p:nvPr>
            <p:ph type="title"/>
          </p:nvPr>
        </p:nvSpPr>
        <p:spPr>
          <a:xfrm>
            <a:off x="2208211" y="685800"/>
            <a:ext cx="8990013" cy="2743200"/>
          </a:xfrm>
          <a:prstGeom prst="rect">
            <a:avLst/>
          </a:prstGeom>
        </p:spPr>
        <p:txBody>
          <a:bodyPr/>
          <a:lstStyle>
            <a:lvl1pPr>
              <a:defRPr sz="3200"/>
            </a:lvl1pPr>
          </a:lstStyle>
          <a:p>
            <a:pPr/>
            <a:r>
              <a:t>Title Text</a:t>
            </a:r>
          </a:p>
        </p:txBody>
      </p:sp>
      <p:sp>
        <p:nvSpPr>
          <p:cNvPr id="149" name="Shape 149"/>
          <p:cNvSpPr/>
          <p:nvPr>
            <p:ph type="body" sz="quarter" idx="1"/>
          </p:nvPr>
        </p:nvSpPr>
        <p:spPr>
          <a:xfrm>
            <a:off x="1484312" y="3886200"/>
            <a:ext cx="10018712" cy="889000"/>
          </a:xfrm>
          <a:prstGeom prst="rect">
            <a:avLst/>
          </a:prstGeom>
        </p:spPr>
        <p:txBody>
          <a:bodyPr anchor="b"/>
          <a:lstStyle>
            <a:lvl1pPr indent="-571500" algn="r">
              <a:buClrTx/>
              <a:buSzTx/>
              <a:buFontTx/>
              <a:buNone/>
            </a:lvl1pPr>
            <a:lvl2pPr algn="r">
              <a:buClrTx/>
              <a:buFontTx/>
            </a:lvl2pPr>
            <a:lvl3pPr algn="r">
              <a:buClrTx/>
              <a:buFontTx/>
            </a:lvl3pPr>
            <a:lvl4pPr algn="r">
              <a:buClrTx/>
              <a:buFontTx/>
            </a:lvl4pPr>
            <a:lvl5pPr algn="r">
              <a:buClrTx/>
              <a:buFontTx/>
            </a:lvl5pPr>
          </a:lstStyle>
          <a:p>
            <a:pPr/>
            <a:r>
              <a:t>Body Level One</a:t>
            </a:r>
          </a:p>
          <a:p>
            <a:pPr lvl="1"/>
            <a:r>
              <a:t>Body Level Two</a:t>
            </a:r>
          </a:p>
          <a:p>
            <a:pPr lvl="2"/>
            <a:r>
              <a:t>Body Level Three</a:t>
            </a:r>
          </a:p>
          <a:p>
            <a:pPr lvl="3"/>
            <a:r>
              <a:t>Body Level Four</a:t>
            </a:r>
          </a:p>
          <a:p>
            <a:pPr lvl="4"/>
            <a:r>
              <a:t>Body Level Five</a:t>
            </a:r>
          </a:p>
        </p:txBody>
      </p:sp>
      <p:sp>
        <p:nvSpPr>
          <p:cNvPr id="150" name="Shape 150"/>
          <p:cNvSpPr/>
          <p:nvPr>
            <p:ph type="body" sz="quarter" idx="13"/>
          </p:nvPr>
        </p:nvSpPr>
        <p:spPr>
          <a:xfrm>
            <a:off x="1484311" y="4775200"/>
            <a:ext cx="10018712" cy="1016000"/>
          </a:xfrm>
          <a:prstGeom prst="rect">
            <a:avLst/>
          </a:prstGeom>
        </p:spPr>
        <p:txBody>
          <a:bodyPr anchor="t"/>
          <a:lstStyle/>
          <a:p>
            <a:pPr marL="0" indent="0" algn="r">
              <a:buClrTx/>
              <a:buSzTx/>
              <a:buFontTx/>
              <a:buNone/>
              <a:defRPr sz="1800"/>
            </a:pPr>
          </a:p>
        </p:txBody>
      </p:sp>
      <p:sp>
        <p:nvSpPr>
          <p:cNvPr id="151" name="Shape 15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True or False">
    <p:spTree>
      <p:nvGrpSpPr>
        <p:cNvPr id="1" name=""/>
        <p:cNvGrpSpPr/>
        <p:nvPr/>
      </p:nvGrpSpPr>
      <p:grpSpPr>
        <a:xfrm>
          <a:off x="0" y="0"/>
          <a:ext cx="0" cy="0"/>
          <a:chOff x="0" y="0"/>
          <a:chExt cx="0" cy="0"/>
        </a:xfrm>
      </p:grpSpPr>
      <p:sp>
        <p:nvSpPr>
          <p:cNvPr id="158" name="Shape 158"/>
          <p:cNvSpPr/>
          <p:nvPr>
            <p:ph type="title"/>
          </p:nvPr>
        </p:nvSpPr>
        <p:spPr>
          <a:xfrm>
            <a:off x="1484312" y="685800"/>
            <a:ext cx="10018713" cy="2727325"/>
          </a:xfrm>
          <a:prstGeom prst="rect">
            <a:avLst/>
          </a:prstGeom>
        </p:spPr>
        <p:txBody>
          <a:bodyPr/>
          <a:lstStyle/>
          <a:p>
            <a:pPr/>
            <a:r>
              <a:t>Title Text</a:t>
            </a:r>
          </a:p>
        </p:txBody>
      </p:sp>
      <p:sp>
        <p:nvSpPr>
          <p:cNvPr id="159" name="Shape 159"/>
          <p:cNvSpPr/>
          <p:nvPr>
            <p:ph type="body" sz="quarter" idx="1"/>
          </p:nvPr>
        </p:nvSpPr>
        <p:spPr>
          <a:xfrm>
            <a:off x="1484312" y="3505200"/>
            <a:ext cx="10018714" cy="838200"/>
          </a:xfrm>
          <a:prstGeom prst="rect">
            <a:avLst/>
          </a:prstGeom>
        </p:spPr>
        <p:txBody>
          <a:bodyPr anchor="b"/>
          <a:lstStyle>
            <a:lvl1pPr indent="-571500">
              <a:buClrTx/>
              <a:buSzTx/>
              <a:buFontTx/>
              <a:buNone/>
              <a:defRPr sz="2800"/>
            </a:lvl1pPr>
            <a:lvl2pPr marL="857250" indent="-400050">
              <a:buClrTx/>
              <a:buFontTx/>
              <a:defRPr sz="2800"/>
            </a:lvl2pPr>
            <a:lvl3pPr marL="1358900" indent="-444500">
              <a:buClrTx/>
              <a:buFontTx/>
              <a:defRPr sz="2800"/>
            </a:lvl3pPr>
            <a:lvl4pPr marL="1671637" indent="-300037">
              <a:buClrTx/>
              <a:buFontTx/>
              <a:defRPr sz="2800"/>
            </a:lvl4pPr>
            <a:lvl5pPr marL="2171700" indent="-342900">
              <a:buClrTx/>
              <a:buFontTx/>
              <a:defRPr sz="2800"/>
            </a:lvl5pPr>
          </a:lstStyle>
          <a:p>
            <a:pPr/>
            <a:r>
              <a:t>Body Level One</a:t>
            </a:r>
          </a:p>
          <a:p>
            <a:pPr lvl="1"/>
            <a:r>
              <a:t>Body Level Two</a:t>
            </a:r>
          </a:p>
          <a:p>
            <a:pPr lvl="2"/>
            <a:r>
              <a:t>Body Level Three</a:t>
            </a:r>
          </a:p>
          <a:p>
            <a:pPr lvl="3"/>
            <a:r>
              <a:t>Body Level Four</a:t>
            </a:r>
          </a:p>
          <a:p>
            <a:pPr lvl="4"/>
            <a:r>
              <a:t>Body Level Five</a:t>
            </a:r>
          </a:p>
        </p:txBody>
      </p:sp>
      <p:sp>
        <p:nvSpPr>
          <p:cNvPr id="160" name="Shape 160"/>
          <p:cNvSpPr/>
          <p:nvPr>
            <p:ph type="body" sz="quarter" idx="13"/>
          </p:nvPr>
        </p:nvSpPr>
        <p:spPr>
          <a:xfrm>
            <a:off x="1484310" y="4343400"/>
            <a:ext cx="10018715" cy="1447800"/>
          </a:xfrm>
          <a:prstGeom prst="rect">
            <a:avLst/>
          </a:prstGeom>
        </p:spPr>
        <p:txBody>
          <a:bodyPr anchor="t"/>
          <a:lstStyle/>
          <a:p>
            <a:pPr marL="0" indent="0">
              <a:buClrTx/>
              <a:buSzTx/>
              <a:buFontTx/>
              <a:buNone/>
              <a:defRPr sz="1800"/>
            </a:pPr>
          </a:p>
        </p:txBody>
      </p:sp>
      <p:sp>
        <p:nvSpPr>
          <p:cNvPr id="161" name="Shape 16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Title and Vertical Text">
    <p:spTree>
      <p:nvGrpSpPr>
        <p:cNvPr id="1" name=""/>
        <p:cNvGrpSpPr/>
        <p:nvPr/>
      </p:nvGrpSpPr>
      <p:grpSpPr>
        <a:xfrm>
          <a:off x="0" y="0"/>
          <a:ext cx="0" cy="0"/>
          <a:chOff x="0" y="0"/>
          <a:chExt cx="0" cy="0"/>
        </a:xfrm>
      </p:grpSpPr>
      <p:sp>
        <p:nvSpPr>
          <p:cNvPr id="168" name="Shape 168"/>
          <p:cNvSpPr/>
          <p:nvPr>
            <p:ph type="title"/>
          </p:nvPr>
        </p:nvSpPr>
        <p:spPr>
          <a:prstGeom prst="rect">
            <a:avLst/>
          </a:prstGeom>
        </p:spPr>
        <p:txBody>
          <a:bodyPr/>
          <a:lstStyle/>
          <a:p>
            <a:pPr/>
            <a:r>
              <a:t>Title Text</a:t>
            </a:r>
          </a:p>
        </p:txBody>
      </p:sp>
      <p:sp>
        <p:nvSpPr>
          <p:cNvPr id="169" name="Shape 169"/>
          <p:cNvSpPr/>
          <p:nvPr>
            <p:ph type="body" sz="half" idx="1"/>
          </p:nvPr>
        </p:nvSpPr>
        <p:spPr>
          <a:xfrm>
            <a:off x="1484309" y="2666999"/>
            <a:ext cx="10018715" cy="3124201"/>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170" name="Shape 17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Vertical Title and Text">
    <p:spTree>
      <p:nvGrpSpPr>
        <p:cNvPr id="1" name=""/>
        <p:cNvGrpSpPr/>
        <p:nvPr/>
      </p:nvGrpSpPr>
      <p:grpSpPr>
        <a:xfrm>
          <a:off x="0" y="0"/>
          <a:ext cx="0" cy="0"/>
          <a:chOff x="0" y="0"/>
          <a:chExt cx="0" cy="0"/>
        </a:xfrm>
      </p:grpSpPr>
      <p:sp>
        <p:nvSpPr>
          <p:cNvPr id="177" name="Shape 177"/>
          <p:cNvSpPr/>
          <p:nvPr>
            <p:ph type="title"/>
          </p:nvPr>
        </p:nvSpPr>
        <p:spPr>
          <a:xfrm>
            <a:off x="9732654" y="685800"/>
            <a:ext cx="1770370" cy="5105400"/>
          </a:xfrm>
          <a:prstGeom prst="rect">
            <a:avLst/>
          </a:prstGeom>
        </p:spPr>
        <p:txBody>
          <a:bodyPr/>
          <a:lstStyle/>
          <a:p>
            <a:pPr/>
            <a:r>
              <a:t>Title Text</a:t>
            </a:r>
          </a:p>
        </p:txBody>
      </p:sp>
      <p:sp>
        <p:nvSpPr>
          <p:cNvPr id="178" name="Shape 178"/>
          <p:cNvSpPr/>
          <p:nvPr>
            <p:ph type="body" idx="1"/>
          </p:nvPr>
        </p:nvSpPr>
        <p:spPr>
          <a:xfrm>
            <a:off x="1484312" y="685800"/>
            <a:ext cx="8019743" cy="5105400"/>
          </a:xfrm>
          <a:prstGeom prst="rect">
            <a:avLst/>
          </a:prstGeom>
        </p:spPr>
        <p:txBody>
          <a:bodyPr anchor="t"/>
          <a:lstStyle/>
          <a:p>
            <a:pPr/>
            <a:r>
              <a:t>Body Level One</a:t>
            </a:r>
          </a:p>
          <a:p>
            <a:pPr lvl="1"/>
            <a:r>
              <a:t>Body Level Two</a:t>
            </a:r>
          </a:p>
          <a:p>
            <a:pPr lvl="2"/>
            <a:r>
              <a:t>Body Level Three</a:t>
            </a:r>
          </a:p>
          <a:p>
            <a:pPr lvl="3"/>
            <a:r>
              <a:t>Body Level Four</a:t>
            </a:r>
          </a:p>
          <a:p>
            <a:pPr lvl="4"/>
            <a:r>
              <a:t>Body Level Five</a:t>
            </a:r>
          </a:p>
        </p:txBody>
      </p:sp>
      <p:sp>
        <p:nvSpPr>
          <p:cNvPr id="179" name="Shape 17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Title and Content">
    <p:spTree>
      <p:nvGrpSpPr>
        <p:cNvPr id="1" name=""/>
        <p:cNvGrpSpPr/>
        <p:nvPr/>
      </p:nvGrpSpPr>
      <p:grpSpPr>
        <a:xfrm>
          <a:off x="0" y="0"/>
          <a:ext cx="0" cy="0"/>
          <a:chOff x="0" y="0"/>
          <a:chExt cx="0" cy="0"/>
        </a:xfrm>
      </p:grpSpPr>
      <p:sp>
        <p:nvSpPr>
          <p:cNvPr id="34" name="Shape 34"/>
          <p:cNvSpPr/>
          <p:nvPr>
            <p:ph type="title"/>
          </p:nvPr>
        </p:nvSpPr>
        <p:spPr>
          <a:prstGeom prst="rect">
            <a:avLst/>
          </a:prstGeom>
        </p:spPr>
        <p:txBody>
          <a:bodyPr/>
          <a:lstStyle/>
          <a:p>
            <a:pPr/>
            <a:r>
              <a:t>Title Text</a:t>
            </a:r>
          </a:p>
        </p:txBody>
      </p:sp>
      <p:sp>
        <p:nvSpPr>
          <p:cNvPr id="35" name="Shape 35"/>
          <p:cNvSpPr/>
          <p:nvPr>
            <p:ph type="body" sz="half" idx="1"/>
          </p:nvPr>
        </p:nvSpPr>
        <p:spPr>
          <a:xfrm>
            <a:off x="1484309" y="2666999"/>
            <a:ext cx="10018715" cy="3124201"/>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6" name="Shape 36"/>
          <p:cNvSpPr/>
          <p:nvPr>
            <p:ph type="sldNum" sz="quarter" idx="2"/>
          </p:nvPr>
        </p:nvSpPr>
        <p:spPr>
          <a:xfrm>
            <a:off x="11271883" y="5934123"/>
            <a:ext cx="231141" cy="231141"/>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Section Header">
    <p:spTree>
      <p:nvGrpSpPr>
        <p:cNvPr id="1" name=""/>
        <p:cNvGrpSpPr/>
        <p:nvPr/>
      </p:nvGrpSpPr>
      <p:grpSpPr>
        <a:xfrm>
          <a:off x="0" y="0"/>
          <a:ext cx="0" cy="0"/>
          <a:chOff x="0" y="0"/>
          <a:chExt cx="0" cy="0"/>
        </a:xfrm>
      </p:grpSpPr>
      <p:sp>
        <p:nvSpPr>
          <p:cNvPr id="43" name="Shape 43"/>
          <p:cNvSpPr/>
          <p:nvPr>
            <p:ph type="title"/>
          </p:nvPr>
        </p:nvSpPr>
        <p:spPr>
          <a:xfrm>
            <a:off x="2572279" y="2666999"/>
            <a:ext cx="8930748" cy="2110383"/>
          </a:xfrm>
          <a:prstGeom prst="rect">
            <a:avLst/>
          </a:prstGeom>
        </p:spPr>
        <p:txBody>
          <a:bodyPr anchor="b"/>
          <a:lstStyle>
            <a:lvl1pPr algn="r"/>
          </a:lstStyle>
          <a:p>
            <a:pPr/>
            <a:r>
              <a:t>Title Text</a:t>
            </a:r>
          </a:p>
        </p:txBody>
      </p:sp>
      <p:sp>
        <p:nvSpPr>
          <p:cNvPr id="44" name="Shape 44"/>
          <p:cNvSpPr/>
          <p:nvPr>
            <p:ph type="body" sz="quarter" idx="1"/>
          </p:nvPr>
        </p:nvSpPr>
        <p:spPr>
          <a:xfrm>
            <a:off x="2572278" y="4777380"/>
            <a:ext cx="8930748" cy="860401"/>
          </a:xfrm>
          <a:prstGeom prst="rect">
            <a:avLst/>
          </a:prstGeom>
        </p:spPr>
        <p:txBody>
          <a:bodyPr anchor="t"/>
          <a:lstStyle>
            <a:lvl1pPr marL="0" indent="0" algn="r">
              <a:buClrTx/>
              <a:buSzTx/>
              <a:buFontTx/>
              <a:buNone/>
              <a:defRPr sz="2000"/>
            </a:lvl1pPr>
            <a:lvl2pPr marL="0" indent="457200" algn="r">
              <a:buClrTx/>
              <a:buSzTx/>
              <a:buFontTx/>
              <a:buNone/>
              <a:defRPr sz="2000"/>
            </a:lvl2pPr>
            <a:lvl3pPr marL="0" indent="914400" algn="r">
              <a:buClrTx/>
              <a:buSzTx/>
              <a:buFontTx/>
              <a:buNone/>
              <a:defRPr sz="2000"/>
            </a:lvl3pPr>
            <a:lvl4pPr marL="0" indent="1371600" algn="r">
              <a:buClrTx/>
              <a:buSzTx/>
              <a:buFontTx/>
              <a:buNone/>
              <a:defRPr sz="2000"/>
            </a:lvl4pPr>
            <a:lvl5pPr marL="0" indent="1828800" algn="r">
              <a:buClrTx/>
              <a:buSzTx/>
              <a:buFontTx/>
              <a:buNone/>
              <a:defRPr sz="2000"/>
            </a:lvl5pPr>
          </a:lstStyle>
          <a:p>
            <a:pPr/>
            <a:r>
              <a:t>Body Level One</a:t>
            </a:r>
          </a:p>
          <a:p>
            <a:pPr lvl="1"/>
            <a:r>
              <a:t>Body Level Two</a:t>
            </a:r>
          </a:p>
          <a:p>
            <a:pPr lvl="2"/>
            <a:r>
              <a:t>Body Level Three</a:t>
            </a:r>
          </a:p>
          <a:p>
            <a:pPr lvl="3"/>
            <a:r>
              <a:t>Body Level Four</a:t>
            </a:r>
          </a:p>
          <a:p>
            <a:pPr lvl="4"/>
            <a:r>
              <a:t>Body Level Five</a:t>
            </a:r>
          </a:p>
        </p:txBody>
      </p:sp>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Two Content">
    <p:spTree>
      <p:nvGrpSpPr>
        <p:cNvPr id="1" name=""/>
        <p:cNvGrpSpPr/>
        <p:nvPr/>
      </p:nvGrpSpPr>
      <p:grpSpPr>
        <a:xfrm>
          <a:off x="0" y="0"/>
          <a:ext cx="0" cy="0"/>
          <a:chOff x="0" y="0"/>
          <a:chExt cx="0" cy="0"/>
        </a:xfrm>
      </p:grpSpPr>
      <p:sp>
        <p:nvSpPr>
          <p:cNvPr id="52" name="Shape 52"/>
          <p:cNvSpPr/>
          <p:nvPr>
            <p:ph type="title"/>
          </p:nvPr>
        </p:nvSpPr>
        <p:spPr>
          <a:prstGeom prst="rect">
            <a:avLst/>
          </a:prstGeom>
        </p:spPr>
        <p:txBody>
          <a:bodyPr/>
          <a:lstStyle/>
          <a:p>
            <a:pPr/>
            <a:r>
              <a:t>Title Text</a:t>
            </a:r>
          </a:p>
        </p:txBody>
      </p:sp>
      <p:sp>
        <p:nvSpPr>
          <p:cNvPr id="53" name="Shape 53"/>
          <p:cNvSpPr/>
          <p:nvPr>
            <p:ph type="body" sz="quarter" idx="1"/>
          </p:nvPr>
        </p:nvSpPr>
        <p:spPr>
          <a:xfrm>
            <a:off x="1484312" y="2666999"/>
            <a:ext cx="4895056" cy="3124201"/>
          </a:xfrm>
          <a:prstGeom prst="rect">
            <a:avLst/>
          </a:prstGeom>
        </p:spPr>
        <p:txBody>
          <a:bodyPr/>
          <a:lstStyle>
            <a:lvl1pPr>
              <a:defRPr sz="1800"/>
            </a:lvl1pPr>
            <a:lvl2pPr marL="778668" indent="-321468">
              <a:defRPr sz="1800"/>
            </a:lvl2pPr>
            <a:lvl3pPr marL="1281792" indent="-367392">
              <a:defRPr sz="1800"/>
            </a:lvl3pPr>
            <a:lvl4pPr>
              <a:defRPr sz="1800"/>
            </a:lvl4pPr>
            <a:lvl5pPr marL="2085975" indent="-257175">
              <a:defRPr sz="1800"/>
            </a:lvl5pPr>
          </a:lstStyle>
          <a:p>
            <a:pPr/>
            <a:r>
              <a:t>Body Level One</a:t>
            </a:r>
          </a:p>
          <a:p>
            <a:pPr lvl="1"/>
            <a:r>
              <a:t>Body Level Two</a:t>
            </a:r>
          </a:p>
          <a:p>
            <a:pPr lvl="2"/>
            <a:r>
              <a:t>Body Level Three</a:t>
            </a:r>
          </a:p>
          <a:p>
            <a:pPr lvl="3"/>
            <a:r>
              <a:t>Body Level Four</a:t>
            </a:r>
          </a:p>
          <a:p>
            <a:pPr lvl="4"/>
            <a:r>
              <a:t>Body Level Five</a:t>
            </a:r>
          </a:p>
        </p:txBody>
      </p:sp>
      <p:sp>
        <p:nvSpPr>
          <p:cNvPr id="54" name="Shape 5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Comparison">
    <p:spTree>
      <p:nvGrpSpPr>
        <p:cNvPr id="1" name=""/>
        <p:cNvGrpSpPr/>
        <p:nvPr/>
      </p:nvGrpSpPr>
      <p:grpSpPr>
        <a:xfrm>
          <a:off x="0" y="0"/>
          <a:ext cx="0" cy="0"/>
          <a:chOff x="0" y="0"/>
          <a:chExt cx="0" cy="0"/>
        </a:xfrm>
      </p:grpSpPr>
      <p:sp>
        <p:nvSpPr>
          <p:cNvPr id="61" name="Shape 61"/>
          <p:cNvSpPr/>
          <p:nvPr>
            <p:ph type="title"/>
          </p:nvPr>
        </p:nvSpPr>
        <p:spPr>
          <a:prstGeom prst="rect">
            <a:avLst/>
          </a:prstGeom>
        </p:spPr>
        <p:txBody>
          <a:bodyPr/>
          <a:lstStyle/>
          <a:p>
            <a:pPr/>
            <a:r>
              <a:t>Title Text</a:t>
            </a:r>
          </a:p>
        </p:txBody>
      </p:sp>
      <p:sp>
        <p:nvSpPr>
          <p:cNvPr id="62" name="Shape 62"/>
          <p:cNvSpPr/>
          <p:nvPr>
            <p:ph type="body" sz="quarter" idx="1"/>
          </p:nvPr>
        </p:nvSpPr>
        <p:spPr>
          <a:xfrm>
            <a:off x="1772179" y="2658533"/>
            <a:ext cx="4607189" cy="576263"/>
          </a:xfrm>
          <a:prstGeom prst="rect">
            <a:avLst/>
          </a:prstGeom>
        </p:spPr>
        <p:txBody>
          <a:bodyPr anchor="b"/>
          <a:lstStyle>
            <a:lvl1pPr marL="0" indent="0">
              <a:buClrTx/>
              <a:buSzTx/>
              <a:buFontTx/>
              <a:buNone/>
              <a:defRPr sz="2800">
                <a:solidFill>
                  <a:srgbClr val="1287C3"/>
                </a:solidFill>
              </a:defRPr>
            </a:lvl1pPr>
            <a:lvl2pPr marL="0" indent="457200">
              <a:buClrTx/>
              <a:buSzTx/>
              <a:buFontTx/>
              <a:buNone/>
              <a:defRPr sz="2800">
                <a:solidFill>
                  <a:srgbClr val="1287C3"/>
                </a:solidFill>
              </a:defRPr>
            </a:lvl2pPr>
            <a:lvl3pPr marL="0" indent="914400">
              <a:buClrTx/>
              <a:buSzTx/>
              <a:buFontTx/>
              <a:buNone/>
              <a:defRPr sz="2800">
                <a:solidFill>
                  <a:srgbClr val="1287C3"/>
                </a:solidFill>
              </a:defRPr>
            </a:lvl3pPr>
            <a:lvl4pPr marL="0" indent="1371600">
              <a:buClrTx/>
              <a:buSzTx/>
              <a:buFontTx/>
              <a:buNone/>
              <a:defRPr sz="2800">
                <a:solidFill>
                  <a:srgbClr val="1287C3"/>
                </a:solidFill>
              </a:defRPr>
            </a:lvl4pPr>
            <a:lvl5pPr marL="0" indent="1828800">
              <a:buClrTx/>
              <a:buSzTx/>
              <a:buFontTx/>
              <a:buNone/>
              <a:defRPr sz="2800">
                <a:solidFill>
                  <a:srgbClr val="1287C3"/>
                </a:solidFill>
              </a:defRPr>
            </a:lvl5pPr>
          </a:lstStyle>
          <a:p>
            <a:pPr/>
            <a:r>
              <a:t>Body Level One</a:t>
            </a:r>
          </a:p>
          <a:p>
            <a:pPr lvl="1"/>
            <a:r>
              <a:t>Body Level Two</a:t>
            </a:r>
          </a:p>
          <a:p>
            <a:pPr lvl="2"/>
            <a:r>
              <a:t>Body Level Three</a:t>
            </a:r>
          </a:p>
          <a:p>
            <a:pPr lvl="3"/>
            <a:r>
              <a:t>Body Level Four</a:t>
            </a:r>
          </a:p>
          <a:p>
            <a:pPr lvl="4"/>
            <a:r>
              <a:t>Body Level Five</a:t>
            </a:r>
          </a:p>
        </p:txBody>
      </p:sp>
      <p:sp>
        <p:nvSpPr>
          <p:cNvPr id="63" name="Shape 63"/>
          <p:cNvSpPr/>
          <p:nvPr>
            <p:ph type="body" sz="quarter" idx="13"/>
          </p:nvPr>
        </p:nvSpPr>
        <p:spPr>
          <a:xfrm>
            <a:off x="6880486" y="2667000"/>
            <a:ext cx="4622538" cy="576263"/>
          </a:xfrm>
          <a:prstGeom prst="rect">
            <a:avLst/>
          </a:prstGeom>
        </p:spPr>
        <p:txBody>
          <a:bodyPr anchor="b"/>
          <a:lstStyle/>
          <a:p>
            <a:pPr marL="0" indent="0">
              <a:buClrTx/>
              <a:buSzTx/>
              <a:buFontTx/>
              <a:buNone/>
              <a:defRPr sz="2800">
                <a:solidFill>
                  <a:srgbClr val="1287C3"/>
                </a:solidFill>
              </a:defRPr>
            </a:pPr>
          </a:p>
        </p:txBody>
      </p:sp>
      <p:sp>
        <p:nvSpPr>
          <p:cNvPr id="64" name="Shape 64"/>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Title Only">
    <p:spTree>
      <p:nvGrpSpPr>
        <p:cNvPr id="1" name=""/>
        <p:cNvGrpSpPr/>
        <p:nvPr/>
      </p:nvGrpSpPr>
      <p:grpSpPr>
        <a:xfrm>
          <a:off x="0" y="0"/>
          <a:ext cx="0" cy="0"/>
          <a:chOff x="0" y="0"/>
          <a:chExt cx="0" cy="0"/>
        </a:xfrm>
      </p:grpSpPr>
      <p:sp>
        <p:nvSpPr>
          <p:cNvPr id="71" name="Shape 71"/>
          <p:cNvSpPr/>
          <p:nvPr>
            <p:ph type="title"/>
          </p:nvPr>
        </p:nvSpPr>
        <p:spPr>
          <a:prstGeom prst="rect">
            <a:avLst/>
          </a:prstGeom>
        </p:spPr>
        <p:txBody>
          <a:bodyPr/>
          <a:lstStyle/>
          <a:p>
            <a:pPr/>
            <a:r>
              <a:t>Title Text</a:t>
            </a:r>
          </a:p>
        </p:txBody>
      </p:sp>
      <p:sp>
        <p:nvSpPr>
          <p:cNvPr id="72" name="Shape 7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Blank">
    <p:spTree>
      <p:nvGrpSpPr>
        <p:cNvPr id="1" name=""/>
        <p:cNvGrpSpPr/>
        <p:nvPr/>
      </p:nvGrpSpPr>
      <p:grpSpPr>
        <a:xfrm>
          <a:off x="0" y="0"/>
          <a:ext cx="0" cy="0"/>
          <a:chOff x="0" y="0"/>
          <a:chExt cx="0" cy="0"/>
        </a:xfrm>
      </p:grpSpPr>
      <p:sp>
        <p:nvSpPr>
          <p:cNvPr id="79" name="Shape 7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Content with Caption">
    <p:spTree>
      <p:nvGrpSpPr>
        <p:cNvPr id="1" name=""/>
        <p:cNvGrpSpPr/>
        <p:nvPr/>
      </p:nvGrpSpPr>
      <p:grpSpPr>
        <a:xfrm>
          <a:off x="0" y="0"/>
          <a:ext cx="0" cy="0"/>
          <a:chOff x="0" y="0"/>
          <a:chExt cx="0" cy="0"/>
        </a:xfrm>
      </p:grpSpPr>
      <p:sp>
        <p:nvSpPr>
          <p:cNvPr id="86" name="Shape 86"/>
          <p:cNvSpPr/>
          <p:nvPr>
            <p:ph type="title"/>
          </p:nvPr>
        </p:nvSpPr>
        <p:spPr>
          <a:xfrm>
            <a:off x="1484312" y="1600200"/>
            <a:ext cx="3549121" cy="1371600"/>
          </a:xfrm>
          <a:prstGeom prst="rect">
            <a:avLst/>
          </a:prstGeom>
        </p:spPr>
        <p:txBody>
          <a:bodyPr anchor="b"/>
          <a:lstStyle>
            <a:lvl1pPr>
              <a:defRPr sz="2400"/>
            </a:lvl1pPr>
          </a:lstStyle>
          <a:p>
            <a:pPr/>
            <a:r>
              <a:t>Title Text</a:t>
            </a:r>
          </a:p>
        </p:txBody>
      </p:sp>
      <p:sp>
        <p:nvSpPr>
          <p:cNvPr id="87" name="Shape 87"/>
          <p:cNvSpPr/>
          <p:nvPr>
            <p:ph type="body" sz="half" idx="1"/>
          </p:nvPr>
        </p:nvSpPr>
        <p:spPr>
          <a:xfrm>
            <a:off x="5262033" y="685798"/>
            <a:ext cx="6240991" cy="5105403"/>
          </a:xfrm>
          <a:prstGeom prst="rect">
            <a:avLst/>
          </a:prstGeom>
        </p:spPr>
        <p:txBody>
          <a:bodyPr/>
          <a:lstStyle>
            <a:lvl1pPr>
              <a:defRPr sz="2000"/>
            </a:lvl1pPr>
            <a:lvl2pPr marL="774700" indent="-317500">
              <a:defRPr sz="2000"/>
            </a:lvl2pPr>
            <a:lvl3pPr marL="1271587" indent="-357187">
              <a:defRPr sz="2000"/>
            </a:lvl3pPr>
            <a:lvl4pPr marL="1616528" indent="-244928">
              <a:defRPr sz="2000"/>
            </a:lvl4pPr>
            <a:lvl5pPr marL="2073728" indent="-244928">
              <a:defRPr sz="2000"/>
            </a:lvl5pPr>
          </a:lstStyle>
          <a:p>
            <a:pPr/>
            <a:r>
              <a:t>Body Level One</a:t>
            </a:r>
          </a:p>
          <a:p>
            <a:pPr lvl="1"/>
            <a:r>
              <a:t>Body Level Two</a:t>
            </a:r>
          </a:p>
          <a:p>
            <a:pPr lvl="2"/>
            <a:r>
              <a:t>Body Level Three</a:t>
            </a:r>
          </a:p>
          <a:p>
            <a:pPr lvl="3"/>
            <a:r>
              <a:t>Body Level Four</a:t>
            </a:r>
          </a:p>
          <a:p>
            <a:pPr lvl="4"/>
            <a:r>
              <a:t>Body Level Five</a:t>
            </a:r>
          </a:p>
        </p:txBody>
      </p:sp>
      <p:sp>
        <p:nvSpPr>
          <p:cNvPr id="88" name="Shape 88"/>
          <p:cNvSpPr/>
          <p:nvPr>
            <p:ph type="body" sz="quarter" idx="13"/>
          </p:nvPr>
        </p:nvSpPr>
        <p:spPr>
          <a:xfrm>
            <a:off x="1484312" y="2971800"/>
            <a:ext cx="3549121" cy="1828800"/>
          </a:xfrm>
          <a:prstGeom prst="rect">
            <a:avLst/>
          </a:prstGeom>
        </p:spPr>
        <p:txBody>
          <a:bodyPr/>
          <a:lstStyle/>
          <a:p>
            <a:pPr marL="0" indent="0" algn="ctr">
              <a:buClrTx/>
              <a:buSzTx/>
              <a:buFontTx/>
              <a:buNone/>
              <a:defRPr sz="1600"/>
            </a:pPr>
          </a:p>
        </p:txBody>
      </p:sp>
      <p:sp>
        <p:nvSpPr>
          <p:cNvPr id="89" name="Shape 8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Picture with Caption">
    <p:spTree>
      <p:nvGrpSpPr>
        <p:cNvPr id="1" name=""/>
        <p:cNvGrpSpPr/>
        <p:nvPr/>
      </p:nvGrpSpPr>
      <p:grpSpPr>
        <a:xfrm>
          <a:off x="0" y="0"/>
          <a:ext cx="0" cy="0"/>
          <a:chOff x="0" y="0"/>
          <a:chExt cx="0" cy="0"/>
        </a:xfrm>
      </p:grpSpPr>
      <p:sp>
        <p:nvSpPr>
          <p:cNvPr id="96" name="Shape 96"/>
          <p:cNvSpPr/>
          <p:nvPr>
            <p:ph type="title"/>
          </p:nvPr>
        </p:nvSpPr>
        <p:spPr>
          <a:xfrm>
            <a:off x="1482724" y="1752599"/>
            <a:ext cx="5426158" cy="1371601"/>
          </a:xfrm>
          <a:prstGeom prst="rect">
            <a:avLst/>
          </a:prstGeom>
        </p:spPr>
        <p:txBody>
          <a:bodyPr anchor="b"/>
          <a:lstStyle>
            <a:lvl1pPr>
              <a:defRPr sz="2800"/>
            </a:lvl1pPr>
          </a:lstStyle>
          <a:p>
            <a:pPr/>
            <a:r>
              <a:t>Title Text</a:t>
            </a:r>
          </a:p>
        </p:txBody>
      </p:sp>
      <p:sp>
        <p:nvSpPr>
          <p:cNvPr id="97" name="Shape 97"/>
          <p:cNvSpPr/>
          <p:nvPr>
            <p:ph type="pic" sz="quarter" idx="13"/>
          </p:nvPr>
        </p:nvSpPr>
        <p:spPr>
          <a:xfrm>
            <a:off x="7594682" y="914400"/>
            <a:ext cx="3280975" cy="4572000"/>
          </a:xfrm>
          <a:prstGeom prst="rect">
            <a:avLst/>
          </a:prstGeom>
          <a:ln w="38100">
            <a:solidFill>
              <a:srgbClr val="B2B7B8"/>
            </a:solidFill>
            <a:round/>
          </a:ln>
        </p:spPr>
        <p:txBody>
          <a:bodyPr lIns="91439" rIns="91439" anchor="t">
            <a:noAutofit/>
          </a:bodyPr>
          <a:lstStyle/>
          <a:p>
            <a:pPr/>
          </a:p>
        </p:txBody>
      </p:sp>
      <p:sp>
        <p:nvSpPr>
          <p:cNvPr id="98" name="Shape 98"/>
          <p:cNvSpPr/>
          <p:nvPr>
            <p:ph type="body" sz="quarter" idx="1"/>
          </p:nvPr>
        </p:nvSpPr>
        <p:spPr>
          <a:xfrm>
            <a:off x="1482724" y="3124199"/>
            <a:ext cx="5426158" cy="1828801"/>
          </a:xfrm>
          <a:prstGeom prst="rect">
            <a:avLst/>
          </a:prstGeom>
        </p:spPr>
        <p:txBody>
          <a:bodyPr/>
          <a:lstStyle>
            <a:lvl1pPr marL="0" indent="0" algn="ctr">
              <a:buClrTx/>
              <a:buSzTx/>
              <a:buFontTx/>
              <a:buNone/>
              <a:defRPr sz="1800"/>
            </a:lvl1pPr>
            <a:lvl2pPr marL="0" indent="457200" algn="ctr">
              <a:buClrTx/>
              <a:buSzTx/>
              <a:buFontTx/>
              <a:buNone/>
              <a:defRPr sz="1800"/>
            </a:lvl2pPr>
            <a:lvl3pPr marL="0" indent="914400" algn="ctr">
              <a:buClrTx/>
              <a:buSzTx/>
              <a:buFontTx/>
              <a:buNone/>
              <a:defRPr sz="1800"/>
            </a:lvl3pPr>
            <a:lvl4pPr marL="0" indent="1371600" algn="ctr">
              <a:buClrTx/>
              <a:buSzTx/>
              <a:buFontTx/>
              <a:buNone/>
              <a:defRPr sz="1800"/>
            </a:lvl4pPr>
            <a:lvl5pPr marL="0" indent="1828800" algn="ctr">
              <a:buClrTx/>
              <a:buSzTx/>
              <a:buFontTx/>
              <a:buNone/>
              <a:defRPr sz="1800"/>
            </a:lvl5pPr>
          </a:lstStyle>
          <a:p>
            <a:pPr/>
            <a:r>
              <a:t>Body Level One</a:t>
            </a:r>
          </a:p>
          <a:p>
            <a:pPr lvl="1"/>
            <a:r>
              <a:t>Body Level Two</a:t>
            </a:r>
          </a:p>
          <a:p>
            <a:pPr lvl="2"/>
            <a:r>
              <a:t>Body Level Three</a:t>
            </a:r>
          </a:p>
          <a:p>
            <a:pPr lvl="3"/>
            <a:r>
              <a:t>Body Level Four</a:t>
            </a:r>
          </a:p>
          <a:p>
            <a:pPr lvl="4"/>
            <a:r>
              <a:t>Body Level Five</a:t>
            </a:r>
          </a:p>
        </p:txBody>
      </p:sp>
      <p:sp>
        <p:nvSpPr>
          <p:cNvPr id="99" name="Shape 9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Relationship Id="rId15" Type="http://schemas.openxmlformats.org/officeDocument/2006/relationships/slideLayout" Target="../slideLayouts/slideLayout13.xml"/><Relationship Id="rId16" Type="http://schemas.openxmlformats.org/officeDocument/2006/relationships/slideLayout" Target="../slideLayouts/slideLayout14.xml"/><Relationship Id="rId17" Type="http://schemas.openxmlformats.org/officeDocument/2006/relationships/slideLayout" Target="../slideLayouts/slideLayout15.xml"/><Relationship Id="rId18" Type="http://schemas.openxmlformats.org/officeDocument/2006/relationships/slideLayout" Target="../slideLayouts/slideLayout16.xml"/><Relationship Id="rId1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
          <a:srcRect l="0" t="0" r="0" b="0"/>
          <a:stretch>
            <a:fillRect/>
          </a:stretch>
        </a:blipFill>
      </p:bgPr>
    </p:bg>
    <p:spTree>
      <p:nvGrpSpPr>
        <p:cNvPr id="1" name=""/>
        <p:cNvGrpSpPr/>
        <p:nvPr/>
      </p:nvGrpSpPr>
      <p:grpSpPr>
        <a:xfrm>
          <a:off x="0" y="0"/>
          <a:ext cx="0" cy="0"/>
          <a:chOff x="0" y="0"/>
          <a:chExt cx="0" cy="0"/>
        </a:xfrm>
      </p:grpSpPr>
      <p:grpSp>
        <p:nvGrpSpPr>
          <p:cNvPr id="8" name="Group 8"/>
          <p:cNvGrpSpPr/>
          <p:nvPr/>
        </p:nvGrpSpPr>
        <p:grpSpPr>
          <a:xfrm>
            <a:off x="150812" y="0"/>
            <a:ext cx="2436814" cy="6858001"/>
            <a:chOff x="0" y="0"/>
            <a:chExt cx="2436813" cy="6858000"/>
          </a:xfrm>
        </p:grpSpPr>
        <p:sp>
          <p:nvSpPr>
            <p:cNvPr id="2" name="Shape 2"/>
            <p:cNvSpPr/>
            <p:nvPr/>
          </p:nvSpPr>
          <p:spPr>
            <a:xfrm>
              <a:off x="306388" y="0"/>
              <a:ext cx="1122364" cy="532923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426"/>
                  </a:moveTo>
                  <a:lnTo>
                    <a:pt x="4766" y="21600"/>
                  </a:lnTo>
                  <a:lnTo>
                    <a:pt x="21600" y="0"/>
                  </a:lnTo>
                  <a:lnTo>
                    <a:pt x="16712" y="0"/>
                  </a:lnTo>
                  <a:lnTo>
                    <a:pt x="0" y="21426"/>
                  </a:lnTo>
                  <a:close/>
                </a:path>
              </a:pathLst>
            </a:custGeom>
            <a:solidFill>
              <a:schemeClr val="accent1"/>
            </a:solidFill>
            <a:ln w="12700" cap="flat">
              <a:noFill/>
              <a:miter lim="400000"/>
            </a:ln>
            <a:effectLst/>
          </p:spPr>
          <p:txBody>
            <a:bodyPr wrap="square" lIns="45719" tIns="45719" rIns="45719" bIns="45719" numCol="1" anchor="t">
              <a:noAutofit/>
            </a:bodyPr>
            <a:lstStyle/>
            <a:p>
              <a:pPr/>
            </a:p>
          </p:txBody>
        </p:sp>
        <p:sp>
          <p:nvSpPr>
            <p:cNvPr id="3" name="Shape 3"/>
            <p:cNvSpPr/>
            <p:nvPr/>
          </p:nvSpPr>
          <p:spPr>
            <a:xfrm>
              <a:off x="0" y="0"/>
              <a:ext cx="1117601" cy="527685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lnTo>
                    <a:pt x="16722" y="0"/>
                  </a:lnTo>
                  <a:lnTo>
                    <a:pt x="0" y="21444"/>
                  </a:lnTo>
                  <a:lnTo>
                    <a:pt x="4817" y="21600"/>
                  </a:lnTo>
                  <a:lnTo>
                    <a:pt x="21600" y="0"/>
                  </a:lnTo>
                  <a:close/>
                </a:path>
              </a:pathLst>
            </a:custGeom>
            <a:solidFill>
              <a:srgbClr val="595959"/>
            </a:solidFill>
            <a:ln w="12700" cap="flat">
              <a:noFill/>
              <a:miter lim="400000"/>
            </a:ln>
            <a:effectLst/>
          </p:spPr>
          <p:txBody>
            <a:bodyPr wrap="square" lIns="45719" tIns="45719" rIns="45719" bIns="45719" numCol="1" anchor="t">
              <a:noAutofit/>
            </a:bodyPr>
            <a:lstStyle/>
            <a:p>
              <a:pPr/>
            </a:p>
          </p:txBody>
        </p:sp>
        <p:sp>
          <p:nvSpPr>
            <p:cNvPr id="4" name="Shape 4"/>
            <p:cNvSpPr/>
            <p:nvPr/>
          </p:nvSpPr>
          <p:spPr>
            <a:xfrm>
              <a:off x="0" y="5238749"/>
              <a:ext cx="1228726" cy="16192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0651" y="21600"/>
                  </a:lnTo>
                  <a:lnTo>
                    <a:pt x="21600" y="21600"/>
                  </a:lnTo>
                  <a:lnTo>
                    <a:pt x="0" y="0"/>
                  </a:lnTo>
                  <a:close/>
                </a:path>
              </a:pathLst>
            </a:custGeom>
            <a:solidFill>
              <a:srgbClr val="262626"/>
            </a:solidFill>
            <a:ln w="12700" cap="flat">
              <a:noFill/>
              <a:miter lim="400000"/>
            </a:ln>
            <a:effectLst/>
          </p:spPr>
          <p:txBody>
            <a:bodyPr wrap="square" lIns="45719" tIns="45719" rIns="45719" bIns="45719" numCol="1" anchor="t">
              <a:noAutofit/>
            </a:bodyPr>
            <a:lstStyle/>
            <a:p>
              <a:pPr/>
            </a:p>
          </p:txBody>
        </p:sp>
        <p:sp>
          <p:nvSpPr>
            <p:cNvPr id="5" name="Shape 5"/>
            <p:cNvSpPr/>
            <p:nvPr/>
          </p:nvSpPr>
          <p:spPr>
            <a:xfrm>
              <a:off x="306388" y="5291137"/>
              <a:ext cx="1495426" cy="156686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0843" y="21600"/>
                  </a:lnTo>
                  <a:lnTo>
                    <a:pt x="21600" y="21600"/>
                  </a:lnTo>
                  <a:lnTo>
                    <a:pt x="0" y="0"/>
                  </a:lnTo>
                  <a:close/>
                </a:path>
              </a:pathLst>
            </a:custGeom>
            <a:solidFill>
              <a:srgbClr val="0C5A82"/>
            </a:solidFill>
            <a:ln w="12700" cap="flat">
              <a:noFill/>
              <a:miter lim="400000"/>
            </a:ln>
            <a:effectLst/>
          </p:spPr>
          <p:txBody>
            <a:bodyPr wrap="square" lIns="45719" tIns="45719" rIns="45719" bIns="45719" numCol="1" anchor="t">
              <a:noAutofit/>
            </a:bodyPr>
            <a:lstStyle/>
            <a:p>
              <a:pPr/>
            </a:p>
          </p:txBody>
        </p:sp>
        <p:sp>
          <p:nvSpPr>
            <p:cNvPr id="6" name="Shape 6"/>
            <p:cNvSpPr/>
            <p:nvPr/>
          </p:nvSpPr>
          <p:spPr>
            <a:xfrm>
              <a:off x="306388" y="5286374"/>
              <a:ext cx="2130426" cy="157162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65"/>
                  </a:moveTo>
                  <a:lnTo>
                    <a:pt x="15162" y="21600"/>
                  </a:lnTo>
                  <a:lnTo>
                    <a:pt x="21600" y="21600"/>
                  </a:lnTo>
                  <a:lnTo>
                    <a:pt x="2511" y="589"/>
                  </a:lnTo>
                  <a:lnTo>
                    <a:pt x="0" y="0"/>
                  </a:lnTo>
                  <a:lnTo>
                    <a:pt x="0" y="65"/>
                  </a:lnTo>
                  <a:close/>
                </a:path>
              </a:pathLst>
            </a:custGeom>
            <a:solidFill>
              <a:srgbClr val="1287C3"/>
            </a:solidFill>
            <a:ln w="12700" cap="flat">
              <a:noFill/>
              <a:miter lim="400000"/>
            </a:ln>
            <a:effectLst/>
          </p:spPr>
          <p:txBody>
            <a:bodyPr wrap="square" lIns="45719" tIns="45719" rIns="45719" bIns="45719" numCol="1" anchor="t">
              <a:noAutofit/>
            </a:bodyPr>
            <a:lstStyle/>
            <a:p>
              <a:pPr/>
            </a:p>
          </p:txBody>
        </p:sp>
        <p:sp>
          <p:nvSpPr>
            <p:cNvPr id="7" name="Shape 7"/>
            <p:cNvSpPr/>
            <p:nvPr/>
          </p:nvSpPr>
          <p:spPr>
            <a:xfrm>
              <a:off x="0" y="5238749"/>
              <a:ext cx="1695451" cy="16192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lnTo>
                    <a:pt x="3721" y="1271"/>
                  </a:lnTo>
                  <a:lnTo>
                    <a:pt x="3115" y="572"/>
                  </a:lnTo>
                  <a:lnTo>
                    <a:pt x="3175" y="572"/>
                  </a:lnTo>
                  <a:lnTo>
                    <a:pt x="3175" y="508"/>
                  </a:lnTo>
                  <a:lnTo>
                    <a:pt x="3115" y="508"/>
                  </a:lnTo>
                  <a:lnTo>
                    <a:pt x="0" y="0"/>
                  </a:lnTo>
                  <a:lnTo>
                    <a:pt x="15654" y="21600"/>
                  </a:lnTo>
                  <a:lnTo>
                    <a:pt x="21600" y="21600"/>
                  </a:lnTo>
                  <a:close/>
                </a:path>
              </a:pathLst>
            </a:custGeom>
            <a:solidFill>
              <a:srgbClr val="404040"/>
            </a:solidFill>
            <a:ln w="12700" cap="flat">
              <a:noFill/>
              <a:miter lim="400000"/>
            </a:ln>
            <a:effectLst/>
          </p:spPr>
          <p:txBody>
            <a:bodyPr wrap="square" lIns="45719" tIns="45719" rIns="45719" bIns="45719" numCol="1" anchor="t">
              <a:noAutofit/>
            </a:bodyPr>
            <a:lstStyle/>
            <a:p>
              <a:pPr/>
            </a:p>
          </p:txBody>
        </p:sp>
      </p:grpSp>
      <p:sp>
        <p:nvSpPr>
          <p:cNvPr id="9" name="Shape 9"/>
          <p:cNvSpPr/>
          <p:nvPr>
            <p:ph type="title"/>
          </p:nvPr>
        </p:nvSpPr>
        <p:spPr>
          <a:xfrm>
            <a:off x="1484311" y="685800"/>
            <a:ext cx="10018714" cy="1752600"/>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10" name="Shape 10"/>
          <p:cNvSpPr/>
          <p:nvPr>
            <p:ph type="body" idx="1"/>
          </p:nvPr>
        </p:nvSpPr>
        <p:spPr>
          <a:xfrm>
            <a:off x="609600" y="1600200"/>
            <a:ext cx="10972800" cy="45259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11" name="Shape 11"/>
          <p:cNvSpPr/>
          <p:nvPr>
            <p:ph type="sldNum" sz="quarter" idx="2"/>
          </p:nvPr>
        </p:nvSpPr>
        <p:spPr>
          <a:xfrm>
            <a:off x="11271883" y="5950267"/>
            <a:ext cx="231141" cy="231141"/>
          </a:xfrm>
          <a:prstGeom prst="rect">
            <a:avLst/>
          </a:prstGeom>
          <a:ln w="12700">
            <a:miter lim="400000"/>
          </a:ln>
        </p:spPr>
        <p:txBody>
          <a:bodyPr wrap="none" lIns="45719" rIns="45719" anchor="ctr">
            <a:spAutoFit/>
          </a:bodyPr>
          <a:lstStyle>
            <a:lvl1pPr algn="r">
              <a:defRPr sz="10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 id="2147483661" r:id="rId15"/>
    <p:sldLayoutId id="2147483662" r:id="rId16"/>
    <p:sldLayoutId id="2147483663" r:id="rId17"/>
    <p:sldLayoutId id="2147483664" r:id="rId18"/>
    <p:sldLayoutId id="2147483665" r:id="rId19"/>
  </p:sldLayoutIdLst>
  <p:transition xmlns:p14="http://schemas.microsoft.com/office/powerpoint/2010/main" spd="med" advClick="1"/>
  <p:txStyles>
    <p:titleStyle>
      <a:lvl1pPr marL="0" marR="0" indent="0" algn="ctr" defTabSz="457200" rtl="0" latinLnBrk="0">
        <a:lnSpc>
          <a:spcPct val="100000"/>
        </a:lnSpc>
        <a:spcBef>
          <a:spcPts val="0"/>
        </a:spcBef>
        <a:spcAft>
          <a:spcPts val="0"/>
        </a:spcAft>
        <a:buClrTx/>
        <a:buSzTx/>
        <a:buFontTx/>
        <a:buNone/>
        <a:tabLst/>
        <a:defRPr b="0" baseline="0" cap="none" i="0" spc="0" strike="noStrike" sz="4000" u="none">
          <a:ln>
            <a:noFill/>
          </a:ln>
          <a:solidFill>
            <a:srgbClr val="000000"/>
          </a:solidFill>
          <a:uFillTx/>
          <a:latin typeface="+mn-lt"/>
          <a:ea typeface="+mn-ea"/>
          <a:cs typeface="+mn-cs"/>
          <a:sym typeface="Corbel"/>
        </a:defRPr>
      </a:lvl1pPr>
      <a:lvl2pPr marL="0" marR="0" indent="0" algn="ctr" defTabSz="457200" rtl="0" latinLnBrk="0">
        <a:lnSpc>
          <a:spcPct val="100000"/>
        </a:lnSpc>
        <a:spcBef>
          <a:spcPts val="0"/>
        </a:spcBef>
        <a:spcAft>
          <a:spcPts val="0"/>
        </a:spcAft>
        <a:buClrTx/>
        <a:buSzTx/>
        <a:buFontTx/>
        <a:buNone/>
        <a:tabLst/>
        <a:defRPr b="0" baseline="0" cap="none" i="0" spc="0" strike="noStrike" sz="4000" u="none">
          <a:ln>
            <a:noFill/>
          </a:ln>
          <a:solidFill>
            <a:srgbClr val="000000"/>
          </a:solidFill>
          <a:uFillTx/>
          <a:latin typeface="+mn-lt"/>
          <a:ea typeface="+mn-ea"/>
          <a:cs typeface="+mn-cs"/>
          <a:sym typeface="Corbel"/>
        </a:defRPr>
      </a:lvl2pPr>
      <a:lvl3pPr marL="0" marR="0" indent="0" algn="ctr" defTabSz="457200" rtl="0" latinLnBrk="0">
        <a:lnSpc>
          <a:spcPct val="100000"/>
        </a:lnSpc>
        <a:spcBef>
          <a:spcPts val="0"/>
        </a:spcBef>
        <a:spcAft>
          <a:spcPts val="0"/>
        </a:spcAft>
        <a:buClrTx/>
        <a:buSzTx/>
        <a:buFontTx/>
        <a:buNone/>
        <a:tabLst/>
        <a:defRPr b="0" baseline="0" cap="none" i="0" spc="0" strike="noStrike" sz="4000" u="none">
          <a:ln>
            <a:noFill/>
          </a:ln>
          <a:solidFill>
            <a:srgbClr val="000000"/>
          </a:solidFill>
          <a:uFillTx/>
          <a:latin typeface="+mn-lt"/>
          <a:ea typeface="+mn-ea"/>
          <a:cs typeface="+mn-cs"/>
          <a:sym typeface="Corbel"/>
        </a:defRPr>
      </a:lvl3pPr>
      <a:lvl4pPr marL="0" marR="0" indent="0" algn="ctr" defTabSz="457200" rtl="0" latinLnBrk="0">
        <a:lnSpc>
          <a:spcPct val="100000"/>
        </a:lnSpc>
        <a:spcBef>
          <a:spcPts val="0"/>
        </a:spcBef>
        <a:spcAft>
          <a:spcPts val="0"/>
        </a:spcAft>
        <a:buClrTx/>
        <a:buSzTx/>
        <a:buFontTx/>
        <a:buNone/>
        <a:tabLst/>
        <a:defRPr b="0" baseline="0" cap="none" i="0" spc="0" strike="noStrike" sz="4000" u="none">
          <a:ln>
            <a:noFill/>
          </a:ln>
          <a:solidFill>
            <a:srgbClr val="000000"/>
          </a:solidFill>
          <a:uFillTx/>
          <a:latin typeface="+mn-lt"/>
          <a:ea typeface="+mn-ea"/>
          <a:cs typeface="+mn-cs"/>
          <a:sym typeface="Corbel"/>
        </a:defRPr>
      </a:lvl4pPr>
      <a:lvl5pPr marL="0" marR="0" indent="0" algn="ctr" defTabSz="457200" rtl="0" latinLnBrk="0">
        <a:lnSpc>
          <a:spcPct val="100000"/>
        </a:lnSpc>
        <a:spcBef>
          <a:spcPts val="0"/>
        </a:spcBef>
        <a:spcAft>
          <a:spcPts val="0"/>
        </a:spcAft>
        <a:buClrTx/>
        <a:buSzTx/>
        <a:buFontTx/>
        <a:buNone/>
        <a:tabLst/>
        <a:defRPr b="0" baseline="0" cap="none" i="0" spc="0" strike="noStrike" sz="4000" u="none">
          <a:ln>
            <a:noFill/>
          </a:ln>
          <a:solidFill>
            <a:srgbClr val="000000"/>
          </a:solidFill>
          <a:uFillTx/>
          <a:latin typeface="+mn-lt"/>
          <a:ea typeface="+mn-ea"/>
          <a:cs typeface="+mn-cs"/>
          <a:sym typeface="Corbel"/>
        </a:defRPr>
      </a:lvl5pPr>
      <a:lvl6pPr marL="0" marR="0" indent="0" algn="ctr" defTabSz="457200" rtl="0" latinLnBrk="0">
        <a:lnSpc>
          <a:spcPct val="100000"/>
        </a:lnSpc>
        <a:spcBef>
          <a:spcPts val="0"/>
        </a:spcBef>
        <a:spcAft>
          <a:spcPts val="0"/>
        </a:spcAft>
        <a:buClrTx/>
        <a:buSzTx/>
        <a:buFontTx/>
        <a:buNone/>
        <a:tabLst/>
        <a:defRPr b="0" baseline="0" cap="none" i="0" spc="0" strike="noStrike" sz="4000" u="none">
          <a:ln>
            <a:noFill/>
          </a:ln>
          <a:solidFill>
            <a:srgbClr val="000000"/>
          </a:solidFill>
          <a:uFillTx/>
          <a:latin typeface="+mn-lt"/>
          <a:ea typeface="+mn-ea"/>
          <a:cs typeface="+mn-cs"/>
          <a:sym typeface="Corbel"/>
        </a:defRPr>
      </a:lvl6pPr>
      <a:lvl7pPr marL="0" marR="0" indent="0" algn="ctr" defTabSz="457200" rtl="0" latinLnBrk="0">
        <a:lnSpc>
          <a:spcPct val="100000"/>
        </a:lnSpc>
        <a:spcBef>
          <a:spcPts val="0"/>
        </a:spcBef>
        <a:spcAft>
          <a:spcPts val="0"/>
        </a:spcAft>
        <a:buClrTx/>
        <a:buSzTx/>
        <a:buFontTx/>
        <a:buNone/>
        <a:tabLst/>
        <a:defRPr b="0" baseline="0" cap="none" i="0" spc="0" strike="noStrike" sz="4000" u="none">
          <a:ln>
            <a:noFill/>
          </a:ln>
          <a:solidFill>
            <a:srgbClr val="000000"/>
          </a:solidFill>
          <a:uFillTx/>
          <a:latin typeface="+mn-lt"/>
          <a:ea typeface="+mn-ea"/>
          <a:cs typeface="+mn-cs"/>
          <a:sym typeface="Corbel"/>
        </a:defRPr>
      </a:lvl7pPr>
      <a:lvl8pPr marL="0" marR="0" indent="0" algn="ctr" defTabSz="457200" rtl="0" latinLnBrk="0">
        <a:lnSpc>
          <a:spcPct val="100000"/>
        </a:lnSpc>
        <a:spcBef>
          <a:spcPts val="0"/>
        </a:spcBef>
        <a:spcAft>
          <a:spcPts val="0"/>
        </a:spcAft>
        <a:buClrTx/>
        <a:buSzTx/>
        <a:buFontTx/>
        <a:buNone/>
        <a:tabLst/>
        <a:defRPr b="0" baseline="0" cap="none" i="0" spc="0" strike="noStrike" sz="4000" u="none">
          <a:ln>
            <a:noFill/>
          </a:ln>
          <a:solidFill>
            <a:srgbClr val="000000"/>
          </a:solidFill>
          <a:uFillTx/>
          <a:latin typeface="+mn-lt"/>
          <a:ea typeface="+mn-ea"/>
          <a:cs typeface="+mn-cs"/>
          <a:sym typeface="Corbel"/>
        </a:defRPr>
      </a:lvl8pPr>
      <a:lvl9pPr marL="0" marR="0" indent="0" algn="ctr" defTabSz="457200" rtl="0" latinLnBrk="0">
        <a:lnSpc>
          <a:spcPct val="100000"/>
        </a:lnSpc>
        <a:spcBef>
          <a:spcPts val="0"/>
        </a:spcBef>
        <a:spcAft>
          <a:spcPts val="0"/>
        </a:spcAft>
        <a:buClrTx/>
        <a:buSzTx/>
        <a:buFontTx/>
        <a:buNone/>
        <a:tabLst/>
        <a:defRPr b="0" baseline="0" cap="none" i="0" spc="0" strike="noStrike" sz="4000" u="none">
          <a:ln>
            <a:noFill/>
          </a:ln>
          <a:solidFill>
            <a:srgbClr val="000000"/>
          </a:solidFill>
          <a:uFillTx/>
          <a:latin typeface="+mn-lt"/>
          <a:ea typeface="+mn-ea"/>
          <a:cs typeface="+mn-cs"/>
          <a:sym typeface="Corbel"/>
        </a:defRPr>
      </a:lvl9pPr>
    </p:titleStyle>
    <p:bodyStyle>
      <a:lvl1pPr marL="285750" marR="0" indent="-285750" algn="l" defTabSz="457200" rtl="0" latinLnBrk="0">
        <a:lnSpc>
          <a:spcPct val="100000"/>
        </a:lnSpc>
        <a:spcBef>
          <a:spcPts val="600"/>
        </a:spcBef>
        <a:spcAft>
          <a:spcPts val="0"/>
        </a:spcAft>
        <a:buClr>
          <a:srgbClr val="1287C3"/>
        </a:buClr>
        <a:buSzPct val="145000"/>
        <a:buFont typeface="Arial"/>
        <a:buChar char="•"/>
        <a:tabLst/>
        <a:defRPr b="0" baseline="0" cap="none" i="0" spc="0" strike="noStrike" sz="2400" u="none">
          <a:ln>
            <a:noFill/>
          </a:ln>
          <a:solidFill>
            <a:srgbClr val="000000"/>
          </a:solidFill>
          <a:uFillTx/>
          <a:latin typeface="+mn-lt"/>
          <a:ea typeface="+mn-ea"/>
          <a:cs typeface="+mn-cs"/>
          <a:sym typeface="Corbel"/>
        </a:defRPr>
      </a:lvl1pPr>
      <a:lvl2pPr marL="800100" marR="0" indent="-342900" algn="l" defTabSz="457200" rtl="0" latinLnBrk="0">
        <a:lnSpc>
          <a:spcPct val="100000"/>
        </a:lnSpc>
        <a:spcBef>
          <a:spcPts val="600"/>
        </a:spcBef>
        <a:spcAft>
          <a:spcPts val="0"/>
        </a:spcAft>
        <a:buClr>
          <a:srgbClr val="1287C3"/>
        </a:buClr>
        <a:buSzPct val="145000"/>
        <a:buFont typeface="Arial"/>
        <a:buChar char="•"/>
        <a:tabLst/>
        <a:defRPr b="0" baseline="0" cap="none" i="0" spc="0" strike="noStrike" sz="2400" u="none">
          <a:ln>
            <a:noFill/>
          </a:ln>
          <a:solidFill>
            <a:srgbClr val="000000"/>
          </a:solidFill>
          <a:uFillTx/>
          <a:latin typeface="+mn-lt"/>
          <a:ea typeface="+mn-ea"/>
          <a:cs typeface="+mn-cs"/>
          <a:sym typeface="Corbel"/>
        </a:defRPr>
      </a:lvl2pPr>
      <a:lvl3pPr marL="1295400" marR="0" indent="-381000" algn="l" defTabSz="457200" rtl="0" latinLnBrk="0">
        <a:lnSpc>
          <a:spcPct val="100000"/>
        </a:lnSpc>
        <a:spcBef>
          <a:spcPts val="600"/>
        </a:spcBef>
        <a:spcAft>
          <a:spcPts val="0"/>
        </a:spcAft>
        <a:buClr>
          <a:srgbClr val="1287C3"/>
        </a:buClr>
        <a:buSzPct val="145000"/>
        <a:buFont typeface="Arial"/>
        <a:buChar char="•"/>
        <a:tabLst/>
        <a:defRPr b="0" baseline="0" cap="none" i="0" spc="0" strike="noStrike" sz="2400" u="none">
          <a:ln>
            <a:noFill/>
          </a:ln>
          <a:solidFill>
            <a:srgbClr val="000000"/>
          </a:solidFill>
          <a:uFillTx/>
          <a:latin typeface="+mn-lt"/>
          <a:ea typeface="+mn-ea"/>
          <a:cs typeface="+mn-cs"/>
          <a:sym typeface="Corbel"/>
        </a:defRPr>
      </a:lvl3pPr>
      <a:lvl4pPr marL="1628775" marR="0" indent="-257175" algn="l" defTabSz="457200" rtl="0" latinLnBrk="0">
        <a:lnSpc>
          <a:spcPct val="100000"/>
        </a:lnSpc>
        <a:spcBef>
          <a:spcPts val="600"/>
        </a:spcBef>
        <a:spcAft>
          <a:spcPts val="0"/>
        </a:spcAft>
        <a:buClr>
          <a:srgbClr val="1287C3"/>
        </a:buClr>
        <a:buSzPct val="145000"/>
        <a:buFont typeface="Arial"/>
        <a:buChar char="•"/>
        <a:tabLst/>
        <a:defRPr b="0" baseline="0" cap="none" i="0" spc="0" strike="noStrike" sz="2400" u="none">
          <a:ln>
            <a:noFill/>
          </a:ln>
          <a:solidFill>
            <a:srgbClr val="000000"/>
          </a:solidFill>
          <a:uFillTx/>
          <a:latin typeface="+mn-lt"/>
          <a:ea typeface="+mn-ea"/>
          <a:cs typeface="+mn-cs"/>
          <a:sym typeface="Corbel"/>
        </a:defRPr>
      </a:lvl4pPr>
      <a:lvl5pPr marL="2122714" marR="0" indent="-293914" algn="l" defTabSz="457200" rtl="0" latinLnBrk="0">
        <a:lnSpc>
          <a:spcPct val="100000"/>
        </a:lnSpc>
        <a:spcBef>
          <a:spcPts val="600"/>
        </a:spcBef>
        <a:spcAft>
          <a:spcPts val="0"/>
        </a:spcAft>
        <a:buClr>
          <a:srgbClr val="1287C3"/>
        </a:buClr>
        <a:buSzPct val="145000"/>
        <a:buFont typeface="Arial"/>
        <a:buChar char="•"/>
        <a:tabLst/>
        <a:defRPr b="0" baseline="0" cap="none" i="0" spc="0" strike="noStrike" sz="2400" u="none">
          <a:ln>
            <a:noFill/>
          </a:ln>
          <a:solidFill>
            <a:srgbClr val="000000"/>
          </a:solidFill>
          <a:uFillTx/>
          <a:latin typeface="+mn-lt"/>
          <a:ea typeface="+mn-ea"/>
          <a:cs typeface="+mn-cs"/>
          <a:sym typeface="Corbel"/>
        </a:defRPr>
      </a:lvl5pPr>
      <a:lvl6pPr marL="2677885" marR="0" indent="-391885" algn="l" defTabSz="457200" rtl="0" latinLnBrk="0">
        <a:lnSpc>
          <a:spcPct val="100000"/>
        </a:lnSpc>
        <a:spcBef>
          <a:spcPts val="600"/>
        </a:spcBef>
        <a:spcAft>
          <a:spcPts val="0"/>
        </a:spcAft>
        <a:buClr>
          <a:srgbClr val="1287C3"/>
        </a:buClr>
        <a:buSzPct val="145000"/>
        <a:buFont typeface="Arial"/>
        <a:buChar char="•"/>
        <a:tabLst/>
        <a:defRPr b="0" baseline="0" cap="none" i="0" spc="0" strike="noStrike" sz="2400" u="none">
          <a:ln>
            <a:noFill/>
          </a:ln>
          <a:solidFill>
            <a:srgbClr val="000000"/>
          </a:solidFill>
          <a:uFillTx/>
          <a:latin typeface="+mn-lt"/>
          <a:ea typeface="+mn-ea"/>
          <a:cs typeface="+mn-cs"/>
          <a:sym typeface="Corbel"/>
        </a:defRPr>
      </a:lvl6pPr>
      <a:lvl7pPr marL="3135085" marR="0" indent="-391885" algn="l" defTabSz="457200" rtl="0" latinLnBrk="0">
        <a:lnSpc>
          <a:spcPct val="100000"/>
        </a:lnSpc>
        <a:spcBef>
          <a:spcPts val="600"/>
        </a:spcBef>
        <a:spcAft>
          <a:spcPts val="0"/>
        </a:spcAft>
        <a:buClr>
          <a:srgbClr val="1287C3"/>
        </a:buClr>
        <a:buSzPct val="145000"/>
        <a:buFont typeface="Arial"/>
        <a:buChar char="•"/>
        <a:tabLst/>
        <a:defRPr b="0" baseline="0" cap="none" i="0" spc="0" strike="noStrike" sz="2400" u="none">
          <a:ln>
            <a:noFill/>
          </a:ln>
          <a:solidFill>
            <a:srgbClr val="000000"/>
          </a:solidFill>
          <a:uFillTx/>
          <a:latin typeface="+mn-lt"/>
          <a:ea typeface="+mn-ea"/>
          <a:cs typeface="+mn-cs"/>
          <a:sym typeface="Corbel"/>
        </a:defRPr>
      </a:lvl7pPr>
      <a:lvl8pPr marL="3592285" marR="0" indent="-391885" algn="l" defTabSz="457200" rtl="0" latinLnBrk="0">
        <a:lnSpc>
          <a:spcPct val="100000"/>
        </a:lnSpc>
        <a:spcBef>
          <a:spcPts val="600"/>
        </a:spcBef>
        <a:spcAft>
          <a:spcPts val="0"/>
        </a:spcAft>
        <a:buClr>
          <a:srgbClr val="1287C3"/>
        </a:buClr>
        <a:buSzPct val="145000"/>
        <a:buFont typeface="Arial"/>
        <a:buChar char="•"/>
        <a:tabLst/>
        <a:defRPr b="0" baseline="0" cap="none" i="0" spc="0" strike="noStrike" sz="2400" u="none">
          <a:ln>
            <a:noFill/>
          </a:ln>
          <a:solidFill>
            <a:srgbClr val="000000"/>
          </a:solidFill>
          <a:uFillTx/>
          <a:latin typeface="+mn-lt"/>
          <a:ea typeface="+mn-ea"/>
          <a:cs typeface="+mn-cs"/>
          <a:sym typeface="Corbel"/>
        </a:defRPr>
      </a:lvl8pPr>
      <a:lvl9pPr marL="4049485" marR="0" indent="-391885" algn="l" defTabSz="457200" rtl="0" latinLnBrk="0">
        <a:lnSpc>
          <a:spcPct val="100000"/>
        </a:lnSpc>
        <a:spcBef>
          <a:spcPts val="600"/>
        </a:spcBef>
        <a:spcAft>
          <a:spcPts val="0"/>
        </a:spcAft>
        <a:buClr>
          <a:srgbClr val="1287C3"/>
        </a:buClr>
        <a:buSzPct val="145000"/>
        <a:buFont typeface="Arial"/>
        <a:buChar char="•"/>
        <a:tabLst/>
        <a:defRPr b="0" baseline="0" cap="none" i="0" spc="0" strike="noStrike" sz="2400" u="none">
          <a:ln>
            <a:noFill/>
          </a:ln>
          <a:solidFill>
            <a:srgbClr val="000000"/>
          </a:solidFill>
          <a:uFillTx/>
          <a:latin typeface="+mn-lt"/>
          <a:ea typeface="+mn-ea"/>
          <a:cs typeface="+mn-cs"/>
          <a:sym typeface="Corbel"/>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Corbel"/>
        </a:defRPr>
      </a:lvl1pPr>
      <a:lvl2pPr marL="0" marR="0" indent="457200" algn="r" defTabSz="457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Corbel"/>
        </a:defRPr>
      </a:lvl2pPr>
      <a:lvl3pPr marL="0" marR="0" indent="914400" algn="r" defTabSz="457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Corbel"/>
        </a:defRPr>
      </a:lvl3pPr>
      <a:lvl4pPr marL="0" marR="0" indent="1371600" algn="r" defTabSz="457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Corbel"/>
        </a:defRPr>
      </a:lvl4pPr>
      <a:lvl5pPr marL="0" marR="0" indent="1828800" algn="r" defTabSz="457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Corbel"/>
        </a:defRPr>
      </a:lvl5pPr>
      <a:lvl6pPr marL="0" marR="0" indent="2286000" algn="r" defTabSz="457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Corbel"/>
        </a:defRPr>
      </a:lvl6pPr>
      <a:lvl7pPr marL="0" marR="0" indent="2743200" algn="r" defTabSz="457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Corbel"/>
        </a:defRPr>
      </a:lvl7pPr>
      <a:lvl8pPr marL="0" marR="0" indent="3200400" algn="r" defTabSz="457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Corbel"/>
        </a:defRPr>
      </a:lvl8pPr>
      <a:lvl9pPr marL="0" marR="0" indent="3657600" algn="r" defTabSz="457200" rtl="0" latinLnBrk="0">
        <a:lnSpc>
          <a:spcPct val="100000"/>
        </a:lnSpc>
        <a:spcBef>
          <a:spcPts val="0"/>
        </a:spcBef>
        <a:spcAft>
          <a:spcPts val="0"/>
        </a:spcAft>
        <a:buClrTx/>
        <a:buSzTx/>
        <a:buFontTx/>
        <a:buNone/>
        <a:tabLst/>
        <a:defRPr b="0" baseline="0" cap="none" i="0" spc="0" strike="noStrike" sz="1000" u="none">
          <a:ln>
            <a:noFill/>
          </a:ln>
          <a:solidFill>
            <a:schemeClr val="tx1"/>
          </a:solidFill>
          <a:uFillTx/>
          <a:latin typeface="+mn-lt"/>
          <a:ea typeface="+mn-ea"/>
          <a:cs typeface="+mn-cs"/>
          <a:sym typeface="Corbe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wordstream.com/blog/ws/2016/12/05/best-online-marketing-strategies"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omesticedge.in" TargetMode="External"/><Relationship Id="rId3" Type="http://schemas.openxmlformats.org/officeDocument/2006/relationships/image" Target="../media/image2.jpe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8" name="Shape 188"/>
          <p:cNvSpPr/>
          <p:nvPr>
            <p:ph type="ctrTitle"/>
          </p:nvPr>
        </p:nvSpPr>
        <p:spPr>
          <a:xfrm>
            <a:off x="653990" y="1478691"/>
            <a:ext cx="8574624" cy="1859354"/>
          </a:xfrm>
          <a:prstGeom prst="rect">
            <a:avLst/>
          </a:prstGeom>
        </p:spPr>
        <p:txBody>
          <a:bodyPr/>
          <a:lstStyle>
            <a:lvl1pPr>
              <a:defRPr sz="9600">
                <a:latin typeface="Impact"/>
                <a:ea typeface="Impact"/>
                <a:cs typeface="Impact"/>
                <a:sym typeface="Impact"/>
              </a:defRPr>
            </a:lvl1pPr>
          </a:lstStyle>
          <a:p>
            <a:pPr/>
            <a:r>
              <a:t>Domestic Edge </a:t>
            </a:r>
          </a:p>
        </p:txBody>
      </p:sp>
      <p:sp>
        <p:nvSpPr>
          <p:cNvPr id="189" name="Shape 189"/>
          <p:cNvSpPr/>
          <p:nvPr>
            <p:ph type="subTitle" sz="quarter" idx="1"/>
          </p:nvPr>
        </p:nvSpPr>
        <p:spPr>
          <a:prstGeom prst="rect">
            <a:avLst/>
          </a:prstGeom>
        </p:spPr>
        <p:txBody>
          <a:bodyPr/>
          <a:lstStyle>
            <a:lvl1pPr>
              <a:spcBef>
                <a:spcPts val="1000"/>
              </a:spcBef>
              <a:defRPr sz="4400"/>
            </a:lvl1pPr>
          </a:lstStyle>
          <a:p>
            <a:pPr/>
            <a:r>
              <a:t>By- Raghavendra Gupta </a:t>
            </a:r>
          </a:p>
        </p:txBody>
      </p:sp>
      <p:pic>
        <p:nvPicPr>
          <p:cNvPr id="190" name="image2.jpg"/>
          <p:cNvPicPr>
            <a:picLocks noChangeAspect="1"/>
          </p:cNvPicPr>
          <p:nvPr/>
        </p:nvPicPr>
        <p:blipFill>
          <a:blip r:embed="rId2">
            <a:extLst/>
          </a:blip>
          <a:stretch>
            <a:fillRect/>
          </a:stretch>
        </p:blipFill>
        <p:spPr>
          <a:xfrm>
            <a:off x="9468721" y="0"/>
            <a:ext cx="2723280" cy="2679823"/>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1" name="Shape 221"/>
          <p:cNvSpPr/>
          <p:nvPr>
            <p:ph type="title"/>
          </p:nvPr>
        </p:nvSpPr>
        <p:spPr>
          <a:xfrm>
            <a:off x="755441" y="-341244"/>
            <a:ext cx="10018715" cy="1752601"/>
          </a:xfrm>
          <a:prstGeom prst="rect">
            <a:avLst/>
          </a:prstGeom>
        </p:spPr>
        <p:txBody>
          <a:bodyPr/>
          <a:lstStyle>
            <a:lvl1pPr>
              <a:defRPr sz="6000">
                <a:latin typeface="Impact"/>
                <a:ea typeface="Impact"/>
                <a:cs typeface="Impact"/>
                <a:sym typeface="Impact"/>
              </a:defRPr>
            </a:lvl1pPr>
          </a:lstStyle>
          <a:p>
            <a:pPr/>
            <a:r>
              <a:t>Business Plan</a:t>
            </a:r>
          </a:p>
        </p:txBody>
      </p:sp>
      <p:sp>
        <p:nvSpPr>
          <p:cNvPr id="222" name="Shape 222"/>
          <p:cNvSpPr/>
          <p:nvPr>
            <p:ph type="body" idx="1"/>
          </p:nvPr>
        </p:nvSpPr>
        <p:spPr>
          <a:xfrm>
            <a:off x="1467745" y="1411356"/>
            <a:ext cx="10018715" cy="4953002"/>
          </a:xfrm>
          <a:prstGeom prst="rect">
            <a:avLst/>
          </a:prstGeom>
        </p:spPr>
        <p:txBody>
          <a:bodyPr/>
          <a:lstStyle/>
          <a:p>
            <a:pPr marL="274320" indent="-274320" defTabSz="438911">
              <a:spcBef>
                <a:spcPts val="500"/>
              </a:spcBef>
              <a:defRPr b="1" sz="2304">
                <a:latin typeface="Franklin Gothic Medium"/>
                <a:ea typeface="Franklin Gothic Medium"/>
                <a:cs typeface="Franklin Gothic Medium"/>
                <a:sym typeface="Franklin Gothic Medium"/>
              </a:defRPr>
            </a:pPr>
            <a:r>
              <a:t>Whenever a deal is made through the app, both the parties will pay a fee of 3000 Rs (45USD)</a:t>
            </a:r>
            <a:r>
              <a:t>.</a:t>
            </a:r>
          </a:p>
          <a:p>
            <a:pPr marL="274320" indent="-274320" defTabSz="438911">
              <a:spcBef>
                <a:spcPts val="500"/>
              </a:spcBef>
              <a:defRPr b="1" sz="2304">
                <a:latin typeface="Franklin Gothic Medium"/>
                <a:ea typeface="Franklin Gothic Medium"/>
                <a:cs typeface="Franklin Gothic Medium"/>
                <a:sym typeface="Franklin Gothic Medium"/>
              </a:defRPr>
            </a:pPr>
            <a:r>
              <a:t>Ev</a:t>
            </a:r>
            <a:r>
              <a:t>eryone who makes an account whether as a searcher or as a worker will have to pay a sum, 1000rs (15USD) for worker, 500(7.5 USD) for searcher.</a:t>
            </a:r>
            <a:r>
              <a:t> There will be an application and a website for the business.</a:t>
            </a:r>
          </a:p>
          <a:p>
            <a:pPr marL="274320" indent="-274320" defTabSz="438911">
              <a:spcBef>
                <a:spcPts val="1100"/>
              </a:spcBef>
              <a:defRPr b="1" sz="2304">
                <a:latin typeface="Franklin Gothic Medium"/>
                <a:ea typeface="Franklin Gothic Medium"/>
                <a:cs typeface="Franklin Gothic Medium"/>
                <a:sym typeface="Franklin Gothic Medium"/>
              </a:defRPr>
            </a:pPr>
            <a:r>
              <a:t>This would eliminate the need to set up a distribution channel. Thus eliminating the intermediaries. </a:t>
            </a:r>
          </a:p>
          <a:p>
            <a:pPr marL="274320" indent="-274320" defTabSz="438911">
              <a:spcBef>
                <a:spcPts val="1100"/>
              </a:spcBef>
              <a:defRPr b="1" sz="2304">
                <a:latin typeface="Franklin Gothic Medium"/>
                <a:ea typeface="Franklin Gothic Medium"/>
                <a:cs typeface="Franklin Gothic Medium"/>
                <a:sym typeface="Franklin Gothic Medium"/>
              </a:defRPr>
            </a:pPr>
            <a:r>
              <a:t>Also as an upcoming startup in the telecommunication based sector we would come under the DIGITAL INDIA campaign by our honorable Prime Minister</a:t>
            </a:r>
            <a:r>
              <a:t>, Narendra Modi w</a:t>
            </a:r>
            <a:r>
              <a:t>e would get Tax Exemptions.</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4" name="Shape 224"/>
          <p:cNvSpPr/>
          <p:nvPr>
            <p:ph type="title"/>
          </p:nvPr>
        </p:nvSpPr>
        <p:spPr>
          <a:xfrm>
            <a:off x="-1315209" y="1103247"/>
            <a:ext cx="8057254" cy="1752600"/>
          </a:xfrm>
          <a:prstGeom prst="rect">
            <a:avLst/>
          </a:prstGeom>
        </p:spPr>
        <p:txBody>
          <a:bodyPr/>
          <a:lstStyle>
            <a:lvl1pPr>
              <a:defRPr>
                <a:latin typeface="Impact"/>
                <a:ea typeface="Impact"/>
                <a:cs typeface="Impact"/>
                <a:sym typeface="Impact"/>
              </a:defRPr>
            </a:lvl1pPr>
          </a:lstStyle>
          <a:p>
            <a:pPr/>
            <a:r>
              <a:t>Financial Plan</a:t>
            </a:r>
          </a:p>
        </p:txBody>
      </p:sp>
      <p:graphicFrame>
        <p:nvGraphicFramePr>
          <p:cNvPr id="225" name="Table 225"/>
          <p:cNvGraphicFramePr/>
          <p:nvPr/>
        </p:nvGraphicFramePr>
        <p:xfrm>
          <a:off x="4334566" y="509766"/>
          <a:ext cx="7476440" cy="5035830"/>
        </p:xfrm>
        <a:graphic xmlns:a="http://schemas.openxmlformats.org/drawingml/2006/main">
          <a:graphicData uri="http://schemas.openxmlformats.org/drawingml/2006/table">
            <a:tbl>
              <a:tblPr firstCol="0" firstRow="1" lastCol="0" lastRow="0" bandCol="0" bandRow="0" rtl="0">
                <a:tableStyleId>{4C3C2611-4C71-4FC5-86AE-919BDF0F9419}</a:tableStyleId>
              </a:tblPr>
              <a:tblGrid>
                <a:gridCol w="1869110"/>
                <a:gridCol w="1869110"/>
                <a:gridCol w="1869110"/>
                <a:gridCol w="1869110"/>
              </a:tblGrid>
              <a:tr h="335722">
                <a:tc>
                  <a:txBody>
                    <a:bodyPr/>
                    <a:lstStyle/>
                    <a:p>
                      <a:pPr algn="l">
                        <a:defRPr b="0" sz="1800"/>
                      </a:pPr>
                    </a:p>
                  </a:txBody>
                  <a:tcPr marL="45720" marR="45720" marT="45720" marB="45720" anchor="t" anchorCtr="0" horzOverflow="overflow"/>
                </a:tc>
                <a:tc>
                  <a:txBody>
                    <a:bodyPr/>
                    <a:lstStyle/>
                    <a:p>
                      <a:pPr algn="l">
                        <a:defRPr b="0" sz="1800"/>
                      </a:pPr>
                      <a:r>
                        <a:t>Year 1 </a:t>
                      </a:r>
                    </a:p>
                  </a:txBody>
                  <a:tcPr marL="45720" marR="45720" marT="45720" marB="45720" anchor="t" anchorCtr="0" horzOverflow="overflow"/>
                </a:tc>
                <a:tc>
                  <a:txBody>
                    <a:bodyPr/>
                    <a:lstStyle/>
                    <a:p>
                      <a:pPr algn="l">
                        <a:defRPr b="0" sz="1800"/>
                      </a:pPr>
                      <a:r>
                        <a:t>Year 2 </a:t>
                      </a:r>
                    </a:p>
                  </a:txBody>
                  <a:tcPr marL="45720" marR="45720" marT="45720" marB="45720" anchor="t" anchorCtr="0" horzOverflow="overflow"/>
                </a:tc>
                <a:tc>
                  <a:txBody>
                    <a:bodyPr/>
                    <a:lstStyle/>
                    <a:p>
                      <a:pPr algn="l">
                        <a:defRPr b="0" sz="1800"/>
                      </a:pPr>
                      <a:r>
                        <a:t>Year 3 </a:t>
                      </a:r>
                    </a:p>
                  </a:txBody>
                  <a:tcPr marL="45720" marR="45720" marT="45720" marB="45720" anchor="t" anchorCtr="0" horzOverflow="overflow"/>
                </a:tc>
              </a:tr>
              <a:tr h="335722">
                <a:tc>
                  <a:txBody>
                    <a:bodyPr/>
                    <a:lstStyle/>
                    <a:p>
                      <a:pPr algn="l">
                        <a:defRPr sz="1800"/>
                      </a:pPr>
                      <a:r>
                        <a:t>Revenue</a:t>
                      </a:r>
                    </a:p>
                  </a:txBody>
                  <a:tcPr marL="45720" marR="45720" marT="45720" marB="45720" anchor="t" anchorCtr="0" horzOverflow="overflow"/>
                </a:tc>
                <a:tc>
                  <a:txBody>
                    <a:bodyPr/>
                    <a:lstStyle/>
                    <a:p>
                      <a:pPr algn="l">
                        <a:defRPr sz="1800"/>
                      </a:pPr>
                      <a:r>
                        <a:t>120,000,000</a:t>
                      </a:r>
                    </a:p>
                  </a:txBody>
                  <a:tcPr marL="45720" marR="45720" marT="45720" marB="45720" anchor="t" anchorCtr="0" horzOverflow="overflow"/>
                </a:tc>
                <a:tc>
                  <a:txBody>
                    <a:bodyPr/>
                    <a:lstStyle/>
                    <a:p>
                      <a:pPr algn="l">
                        <a:defRPr sz="1800"/>
                      </a:pPr>
                      <a:r>
                        <a:t>240,000,000</a:t>
                      </a:r>
                    </a:p>
                  </a:txBody>
                  <a:tcPr marL="45720" marR="45720" marT="45720" marB="45720" anchor="t" anchorCtr="0" horzOverflow="overflow"/>
                </a:tc>
                <a:tc>
                  <a:txBody>
                    <a:bodyPr/>
                    <a:lstStyle/>
                    <a:p>
                      <a:pPr algn="l">
                        <a:defRPr sz="1800"/>
                      </a:pPr>
                      <a:r>
                        <a:t>367,000,000</a:t>
                      </a:r>
                    </a:p>
                  </a:txBody>
                  <a:tcPr marL="45720" marR="45720" marT="45720" marB="45720" anchor="t" anchorCtr="0" horzOverflow="overflow"/>
                </a:tc>
              </a:tr>
              <a:tr h="335722">
                <a:tc>
                  <a:txBody>
                    <a:bodyPr/>
                    <a:lstStyle/>
                    <a:p>
                      <a:pPr algn="l">
                        <a:defRPr sz="1800"/>
                      </a:pPr>
                      <a:r>
                        <a:t>Salaries</a:t>
                      </a:r>
                    </a:p>
                  </a:txBody>
                  <a:tcPr marL="45720" marR="45720" marT="45720" marB="45720" anchor="t" anchorCtr="0" horzOverflow="overflow">
                    <a:noFill/>
                  </a:tcPr>
                </a:tc>
                <a:tc>
                  <a:txBody>
                    <a:bodyPr/>
                    <a:lstStyle/>
                    <a:p>
                      <a:pPr algn="l">
                        <a:defRPr sz="1800"/>
                      </a:pPr>
                      <a:r>
                        <a:t>6000000</a:t>
                      </a:r>
                    </a:p>
                  </a:txBody>
                  <a:tcPr marL="45720" marR="45720" marT="45720" marB="45720" anchor="t" anchorCtr="0" horzOverflow="overflow">
                    <a:noFill/>
                  </a:tcPr>
                </a:tc>
                <a:tc>
                  <a:txBody>
                    <a:bodyPr/>
                    <a:lstStyle/>
                    <a:p>
                      <a:pPr algn="l">
                        <a:defRPr sz="1800"/>
                      </a:pPr>
                      <a:r>
                        <a:t>6000000</a:t>
                      </a:r>
                    </a:p>
                  </a:txBody>
                  <a:tcPr marL="45720" marR="45720" marT="45720" marB="45720" anchor="t" anchorCtr="0" horzOverflow="overflow">
                    <a:noFill/>
                  </a:tcPr>
                </a:tc>
                <a:tc>
                  <a:txBody>
                    <a:bodyPr/>
                    <a:lstStyle/>
                    <a:p>
                      <a:pPr algn="l">
                        <a:defRPr sz="1800"/>
                      </a:pPr>
                      <a:r>
                        <a:t>6000000</a:t>
                      </a:r>
                    </a:p>
                  </a:txBody>
                  <a:tcPr marL="45720" marR="45720" marT="45720" marB="45720" anchor="t" anchorCtr="0" horzOverflow="overflow">
                    <a:noFill/>
                  </a:tcPr>
                </a:tc>
              </a:tr>
              <a:tr h="335722">
                <a:tc>
                  <a:txBody>
                    <a:bodyPr/>
                    <a:lstStyle/>
                    <a:p>
                      <a:pPr algn="l">
                        <a:defRPr sz="1800"/>
                      </a:pPr>
                      <a:r>
                        <a:t>Marketing</a:t>
                      </a:r>
                    </a:p>
                  </a:txBody>
                  <a:tcPr marL="45720" marR="45720" marT="45720" marB="45720" anchor="t" anchorCtr="0" horzOverflow="overflow"/>
                </a:tc>
                <a:tc>
                  <a:txBody>
                    <a:bodyPr/>
                    <a:lstStyle/>
                    <a:p>
                      <a:pPr algn="l">
                        <a:defRPr sz="1800"/>
                      </a:pPr>
                      <a:r>
                        <a:t>6000000</a:t>
                      </a:r>
                    </a:p>
                  </a:txBody>
                  <a:tcPr marL="45720" marR="45720" marT="45720" marB="45720" anchor="t" anchorCtr="0" horzOverflow="overflow"/>
                </a:tc>
                <a:tc>
                  <a:txBody>
                    <a:bodyPr/>
                    <a:lstStyle/>
                    <a:p>
                      <a:pPr algn="l">
                        <a:defRPr sz="1800"/>
                      </a:pPr>
                      <a:r>
                        <a:t>6000000</a:t>
                      </a:r>
                    </a:p>
                  </a:txBody>
                  <a:tcPr marL="45720" marR="45720" marT="45720" marB="45720" anchor="t" anchorCtr="0" horzOverflow="overflow"/>
                </a:tc>
                <a:tc>
                  <a:txBody>
                    <a:bodyPr/>
                    <a:lstStyle/>
                    <a:p>
                      <a:pPr algn="l">
                        <a:defRPr sz="1800"/>
                      </a:pPr>
                      <a:r>
                        <a:t>6000000</a:t>
                      </a:r>
                    </a:p>
                  </a:txBody>
                  <a:tcPr marL="45720" marR="45720" marT="45720" marB="45720" anchor="t" anchorCtr="0" horzOverflow="overflow"/>
                </a:tc>
              </a:tr>
              <a:tr h="335722">
                <a:tc>
                  <a:txBody>
                    <a:bodyPr/>
                    <a:lstStyle/>
                    <a:p>
                      <a:pPr algn="l">
                        <a:defRPr sz="1800"/>
                      </a:pPr>
                      <a:r>
                        <a:t>Licensing fees</a:t>
                      </a:r>
                    </a:p>
                  </a:txBody>
                  <a:tcPr marL="45720" marR="45720" marT="45720" marB="45720" anchor="t" anchorCtr="0" horzOverflow="overflow">
                    <a:noFill/>
                  </a:tcPr>
                </a:tc>
                <a:tc>
                  <a:txBody>
                    <a:bodyPr/>
                    <a:lstStyle/>
                    <a:p>
                      <a:pPr algn="l">
                        <a:defRPr sz="1800"/>
                      </a:pPr>
                      <a:r>
                        <a:t>50000</a:t>
                      </a:r>
                    </a:p>
                  </a:txBody>
                  <a:tcPr marL="45720" marR="45720" marT="45720" marB="45720" anchor="t" anchorCtr="0" horzOverflow="overflow">
                    <a:noFill/>
                  </a:tcPr>
                </a:tc>
                <a:tc>
                  <a:txBody>
                    <a:bodyPr/>
                    <a:lstStyle/>
                    <a:p>
                      <a:pPr algn="l">
                        <a:defRPr sz="1800"/>
                      </a:pPr>
                      <a:r>
                        <a:t>50000</a:t>
                      </a:r>
                    </a:p>
                  </a:txBody>
                  <a:tcPr marL="45720" marR="45720" marT="45720" marB="45720" anchor="t" anchorCtr="0" horzOverflow="overflow">
                    <a:noFill/>
                  </a:tcPr>
                </a:tc>
                <a:tc>
                  <a:txBody>
                    <a:bodyPr/>
                    <a:lstStyle/>
                    <a:p>
                      <a:pPr algn="l">
                        <a:defRPr sz="1800"/>
                      </a:pPr>
                      <a:r>
                        <a:t>50000</a:t>
                      </a:r>
                    </a:p>
                  </a:txBody>
                  <a:tcPr marL="45720" marR="45720" marT="45720" marB="45720" anchor="t" anchorCtr="0" horzOverflow="overflow">
                    <a:noFill/>
                  </a:tcPr>
                </a:tc>
              </a:tr>
              <a:tr h="335722">
                <a:tc>
                  <a:txBody>
                    <a:bodyPr/>
                    <a:lstStyle/>
                    <a:p>
                      <a:pPr algn="l">
                        <a:defRPr sz="1800"/>
                      </a:pPr>
                      <a:r>
                        <a:t>Legal fees</a:t>
                      </a:r>
                    </a:p>
                  </a:txBody>
                  <a:tcPr marL="45720" marR="45720" marT="45720" marB="45720" anchor="t" anchorCtr="0" horzOverflow="overflow"/>
                </a:tc>
                <a:tc>
                  <a:txBody>
                    <a:bodyPr/>
                    <a:lstStyle/>
                    <a:p>
                      <a:pPr algn="l">
                        <a:defRPr sz="1800"/>
                      </a:pPr>
                      <a:r>
                        <a:t>50000</a:t>
                      </a:r>
                    </a:p>
                  </a:txBody>
                  <a:tcPr marL="45720" marR="45720" marT="45720" marB="45720" anchor="t" anchorCtr="0" horzOverflow="overflow"/>
                </a:tc>
                <a:tc>
                  <a:txBody>
                    <a:bodyPr/>
                    <a:lstStyle/>
                    <a:p>
                      <a:pPr algn="l">
                        <a:defRPr sz="1800"/>
                      </a:pPr>
                      <a:r>
                        <a:t>50000</a:t>
                      </a:r>
                    </a:p>
                  </a:txBody>
                  <a:tcPr marL="45720" marR="45720" marT="45720" marB="45720" anchor="t" anchorCtr="0" horzOverflow="overflow"/>
                </a:tc>
                <a:tc>
                  <a:txBody>
                    <a:bodyPr/>
                    <a:lstStyle/>
                    <a:p>
                      <a:pPr algn="l">
                        <a:defRPr sz="1800"/>
                      </a:pPr>
                      <a:r>
                        <a:t>50000</a:t>
                      </a:r>
                    </a:p>
                  </a:txBody>
                  <a:tcPr marL="45720" marR="45720" marT="45720" marB="45720" anchor="t" anchorCtr="0" horzOverflow="overflow"/>
                </a:tc>
              </a:tr>
              <a:tr h="587513">
                <a:tc>
                  <a:txBody>
                    <a:bodyPr/>
                    <a:lstStyle/>
                    <a:p>
                      <a:pPr algn="l">
                        <a:defRPr sz="1800"/>
                      </a:pPr>
                      <a:r>
                        <a:t>Administrative expenses</a:t>
                      </a:r>
                    </a:p>
                  </a:txBody>
                  <a:tcPr marL="45720" marR="45720" marT="45720" marB="45720" anchor="t" anchorCtr="0" horzOverflow="overflow">
                    <a:noFill/>
                  </a:tcPr>
                </a:tc>
                <a:tc>
                  <a:txBody>
                    <a:bodyPr/>
                    <a:lstStyle/>
                    <a:p>
                      <a:pPr algn="l">
                        <a:defRPr sz="1800"/>
                      </a:pPr>
                      <a:r>
                        <a:t>3000000</a:t>
                      </a:r>
                    </a:p>
                  </a:txBody>
                  <a:tcPr marL="45720" marR="45720" marT="45720" marB="45720" anchor="t" anchorCtr="0" horzOverflow="overflow">
                    <a:noFill/>
                  </a:tcPr>
                </a:tc>
                <a:tc>
                  <a:txBody>
                    <a:bodyPr/>
                    <a:lstStyle/>
                    <a:p>
                      <a:pPr algn="l">
                        <a:defRPr sz="1800"/>
                      </a:pPr>
                      <a:r>
                        <a:t>3000000</a:t>
                      </a:r>
                    </a:p>
                  </a:txBody>
                  <a:tcPr marL="45720" marR="45720" marT="45720" marB="45720" anchor="t" anchorCtr="0" horzOverflow="overflow">
                    <a:noFill/>
                  </a:tcPr>
                </a:tc>
                <a:tc>
                  <a:txBody>
                    <a:bodyPr/>
                    <a:lstStyle/>
                    <a:p>
                      <a:pPr algn="l">
                        <a:defRPr sz="1800"/>
                      </a:pPr>
                      <a:r>
                        <a:t>3000000</a:t>
                      </a:r>
                    </a:p>
                  </a:txBody>
                  <a:tcPr marL="45720" marR="45720" marT="45720" marB="45720" anchor="t" anchorCtr="0" horzOverflow="overflow">
                    <a:noFill/>
                  </a:tcPr>
                </a:tc>
              </a:tr>
              <a:tr h="335722">
                <a:tc>
                  <a:txBody>
                    <a:bodyPr/>
                    <a:lstStyle/>
                    <a:p>
                      <a:pPr algn="l">
                        <a:defRPr sz="1800"/>
                      </a:pPr>
                      <a:r>
                        <a:t>Office Rent Space</a:t>
                      </a:r>
                    </a:p>
                  </a:txBody>
                  <a:tcPr marL="45720" marR="45720" marT="45720" marB="45720" anchor="t" anchorCtr="0" horzOverflow="overflow"/>
                </a:tc>
                <a:tc>
                  <a:txBody>
                    <a:bodyPr/>
                    <a:lstStyle/>
                    <a:p>
                      <a:pPr algn="l">
                        <a:defRPr sz="1800"/>
                      </a:pPr>
                      <a:r>
                        <a:t>20000000</a:t>
                      </a:r>
                    </a:p>
                  </a:txBody>
                  <a:tcPr marL="45720" marR="45720" marT="45720" marB="45720" anchor="t" anchorCtr="0" horzOverflow="overflow"/>
                </a:tc>
                <a:tc>
                  <a:txBody>
                    <a:bodyPr/>
                    <a:lstStyle/>
                    <a:p>
                      <a:pPr algn="l">
                        <a:defRPr sz="1800"/>
                      </a:pPr>
                      <a:r>
                        <a:t>20000000</a:t>
                      </a:r>
                    </a:p>
                  </a:txBody>
                  <a:tcPr marL="45720" marR="45720" marT="45720" marB="45720" anchor="t" anchorCtr="0" horzOverflow="overflow"/>
                </a:tc>
                <a:tc>
                  <a:txBody>
                    <a:bodyPr/>
                    <a:lstStyle/>
                    <a:p>
                      <a:pPr algn="l">
                        <a:defRPr sz="1800"/>
                      </a:pPr>
                      <a:r>
                        <a:t>20000000</a:t>
                      </a:r>
                    </a:p>
                  </a:txBody>
                  <a:tcPr marL="45720" marR="45720" marT="45720" marB="45720" anchor="t" anchorCtr="0" horzOverflow="overflow"/>
                </a:tc>
              </a:tr>
              <a:tr h="335722">
                <a:tc>
                  <a:txBody>
                    <a:bodyPr/>
                    <a:lstStyle/>
                    <a:p>
                      <a:pPr algn="l">
                        <a:defRPr sz="1800"/>
                      </a:pPr>
                      <a:r>
                        <a:t>Miscellaneous</a:t>
                      </a:r>
                    </a:p>
                  </a:txBody>
                  <a:tcPr marL="45720" marR="45720" marT="45720" marB="45720" anchor="t" anchorCtr="0" horzOverflow="overflow">
                    <a:noFill/>
                  </a:tcPr>
                </a:tc>
                <a:tc>
                  <a:txBody>
                    <a:bodyPr/>
                    <a:lstStyle/>
                    <a:p>
                      <a:pPr algn="l">
                        <a:defRPr sz="1800"/>
                      </a:pPr>
                      <a:r>
                        <a:t>6000000</a:t>
                      </a:r>
                    </a:p>
                  </a:txBody>
                  <a:tcPr marL="45720" marR="45720" marT="45720" marB="45720" anchor="t" anchorCtr="0" horzOverflow="overflow">
                    <a:noFill/>
                  </a:tcPr>
                </a:tc>
                <a:tc>
                  <a:txBody>
                    <a:bodyPr/>
                    <a:lstStyle/>
                    <a:p>
                      <a:pPr algn="l">
                        <a:defRPr sz="1800"/>
                      </a:pPr>
                      <a:r>
                        <a:t>6000000</a:t>
                      </a:r>
                    </a:p>
                  </a:txBody>
                  <a:tcPr marL="45720" marR="45720" marT="45720" marB="45720" anchor="t" anchorCtr="0" horzOverflow="overflow">
                    <a:noFill/>
                  </a:tcPr>
                </a:tc>
                <a:tc>
                  <a:txBody>
                    <a:bodyPr/>
                    <a:lstStyle/>
                    <a:p>
                      <a:pPr algn="l">
                        <a:defRPr sz="1800"/>
                      </a:pPr>
                      <a:r>
                        <a:t>6000000</a:t>
                      </a:r>
                    </a:p>
                  </a:txBody>
                  <a:tcPr marL="45720" marR="45720" marT="45720" marB="45720" anchor="t" anchorCtr="0" horzOverflow="overflow">
                    <a:noFill/>
                  </a:tcPr>
                </a:tc>
              </a:tr>
              <a:tr h="335722">
                <a:tc>
                  <a:txBody>
                    <a:bodyPr/>
                    <a:lstStyle/>
                    <a:p>
                      <a:pPr algn="l">
                        <a:defRPr sz="1800"/>
                      </a:pPr>
                      <a:r>
                        <a:t>Total Expenses</a:t>
                      </a:r>
                    </a:p>
                  </a:txBody>
                  <a:tcPr marL="45720" marR="45720" marT="45720" marB="45720" anchor="t" anchorCtr="0" horzOverflow="overflow"/>
                </a:tc>
                <a:tc>
                  <a:txBody>
                    <a:bodyPr/>
                    <a:lstStyle/>
                    <a:p>
                      <a:pPr algn="l">
                        <a:defRPr sz="1800"/>
                      </a:pPr>
                      <a:r>
                        <a:t>40000000</a:t>
                      </a:r>
                    </a:p>
                  </a:txBody>
                  <a:tcPr marL="45720" marR="45720" marT="45720" marB="45720" anchor="t" anchorCtr="0" horzOverflow="overflow"/>
                </a:tc>
                <a:tc>
                  <a:txBody>
                    <a:bodyPr/>
                    <a:lstStyle/>
                    <a:p>
                      <a:pPr algn="l">
                        <a:defRPr sz="1800"/>
                      </a:pPr>
                      <a:r>
                        <a:t>40000000</a:t>
                      </a:r>
                    </a:p>
                  </a:txBody>
                  <a:tcPr marL="45720" marR="45720" marT="45720" marB="45720" anchor="t" anchorCtr="0" horzOverflow="overflow"/>
                </a:tc>
                <a:tc>
                  <a:txBody>
                    <a:bodyPr/>
                    <a:lstStyle/>
                    <a:p>
                      <a:pPr algn="l">
                        <a:defRPr sz="1800"/>
                      </a:pPr>
                      <a:r>
                        <a:t>40000000</a:t>
                      </a:r>
                    </a:p>
                  </a:txBody>
                  <a:tcPr marL="45720" marR="45720" marT="45720" marB="45720" anchor="t" anchorCtr="0" horzOverflow="overflow"/>
                </a:tc>
              </a:tr>
              <a:tr h="839304">
                <a:tc>
                  <a:txBody>
                    <a:bodyPr/>
                    <a:lstStyle/>
                    <a:p>
                      <a:pPr algn="l">
                        <a:defRPr sz="1800"/>
                      </a:pPr>
                      <a:r>
                        <a:t>Net income before tax (33% estimate)</a:t>
                      </a:r>
                    </a:p>
                  </a:txBody>
                  <a:tcPr marL="45720" marR="45720" marT="45720" marB="45720" anchor="t" anchorCtr="0" horzOverflow="overflow">
                    <a:noFill/>
                  </a:tcPr>
                </a:tc>
                <a:tc>
                  <a:txBody>
                    <a:bodyPr/>
                    <a:lstStyle/>
                    <a:p>
                      <a:pPr algn="l">
                        <a:defRPr sz="1800"/>
                      </a:pPr>
                      <a:r>
                        <a:t>80000000</a:t>
                      </a:r>
                    </a:p>
                  </a:txBody>
                  <a:tcPr marL="45720" marR="45720" marT="45720" marB="45720" anchor="t" anchorCtr="0" horzOverflow="overflow">
                    <a:noFill/>
                  </a:tcPr>
                </a:tc>
                <a:tc>
                  <a:txBody>
                    <a:bodyPr/>
                    <a:lstStyle/>
                    <a:p>
                      <a:pPr algn="l">
                        <a:defRPr sz="1800"/>
                      </a:pPr>
                      <a:r>
                        <a:t>200000000</a:t>
                      </a:r>
                    </a:p>
                  </a:txBody>
                  <a:tcPr marL="45720" marR="45720" marT="45720" marB="45720" anchor="t" anchorCtr="0" horzOverflow="overflow">
                    <a:noFill/>
                  </a:tcPr>
                </a:tc>
                <a:tc>
                  <a:txBody>
                    <a:bodyPr/>
                    <a:lstStyle/>
                    <a:p>
                      <a:pPr algn="l">
                        <a:defRPr sz="1800"/>
                      </a:pPr>
                      <a:r>
                        <a:t>327000000</a:t>
                      </a:r>
                    </a:p>
                  </a:txBody>
                  <a:tcPr marL="45720" marR="45720" marT="45720" marB="45720" anchor="t" anchorCtr="0" horzOverflow="overflow">
                    <a:noFill/>
                  </a:tcPr>
                </a:tc>
              </a:tr>
              <a:tr h="587513">
                <a:tc>
                  <a:txBody>
                    <a:bodyPr/>
                    <a:lstStyle/>
                    <a:p>
                      <a:pPr algn="l">
                        <a:defRPr sz="1800"/>
                      </a:pPr>
                      <a:r>
                        <a:t>Net income after tax </a:t>
                      </a:r>
                    </a:p>
                  </a:txBody>
                  <a:tcPr marL="45720" marR="45720" marT="45720" marB="45720" anchor="t" anchorCtr="0" horzOverflow="overflow"/>
                </a:tc>
                <a:tc>
                  <a:txBody>
                    <a:bodyPr/>
                    <a:lstStyle/>
                    <a:p>
                      <a:pPr algn="l">
                        <a:defRPr sz="1800"/>
                      </a:pPr>
                      <a:r>
                        <a:t>26400000</a:t>
                      </a:r>
                    </a:p>
                  </a:txBody>
                  <a:tcPr marL="45720" marR="45720" marT="45720" marB="45720" anchor="t" anchorCtr="0" horzOverflow="overflow"/>
                </a:tc>
                <a:tc>
                  <a:txBody>
                    <a:bodyPr/>
                    <a:lstStyle/>
                    <a:p>
                      <a:pPr algn="l">
                        <a:defRPr sz="1800"/>
                      </a:pPr>
                      <a:r>
                        <a:t>66000000</a:t>
                      </a:r>
                    </a:p>
                  </a:txBody>
                  <a:tcPr marL="45720" marR="45720" marT="45720" marB="45720" anchor="t" anchorCtr="0" horzOverflow="overflow"/>
                </a:tc>
                <a:tc>
                  <a:txBody>
                    <a:bodyPr/>
                    <a:lstStyle/>
                    <a:p>
                      <a:pPr algn="l">
                        <a:defRPr sz="1800"/>
                      </a:pPr>
                      <a:r>
                        <a:t>107910000</a:t>
                      </a:r>
                    </a:p>
                  </a:txBody>
                  <a:tcPr marL="45720" marR="45720" marT="45720" marB="45720" anchor="t" anchorCtr="0" horzOverflow="overflow"/>
                </a:tc>
              </a:tr>
            </a:tbl>
          </a:graphicData>
        </a:graphic>
      </p:graphicFrame>
      <p:sp>
        <p:nvSpPr>
          <p:cNvPr id="226" name="Shape 226"/>
          <p:cNvSpPr/>
          <p:nvPr/>
        </p:nvSpPr>
        <p:spPr>
          <a:xfrm>
            <a:off x="2531200" y="6488667"/>
            <a:ext cx="6745322" cy="3454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r>
              <a:t>*Based on company estimates in INR (Rs) </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8" name="Shape 228"/>
          <p:cNvSpPr/>
          <p:nvPr>
            <p:ph type="title"/>
          </p:nvPr>
        </p:nvSpPr>
        <p:spPr>
          <a:xfrm>
            <a:off x="1484310" y="685800"/>
            <a:ext cx="10018715" cy="1752600"/>
          </a:xfrm>
          <a:prstGeom prst="rect">
            <a:avLst/>
          </a:prstGeom>
        </p:spPr>
        <p:txBody>
          <a:bodyPr/>
          <a:lstStyle>
            <a:lvl1pPr>
              <a:defRPr sz="6000">
                <a:latin typeface="Impact"/>
                <a:ea typeface="Impact"/>
                <a:cs typeface="Impact"/>
                <a:sym typeface="Impact"/>
              </a:defRPr>
            </a:lvl1pPr>
          </a:lstStyle>
          <a:p>
            <a:pPr/>
            <a:r>
              <a:t>Marketing Plan</a:t>
            </a:r>
          </a:p>
        </p:txBody>
      </p:sp>
      <p:sp>
        <p:nvSpPr>
          <p:cNvPr id="229" name="Shape 229"/>
          <p:cNvSpPr/>
          <p:nvPr>
            <p:ph type="body" sz="half" idx="1"/>
          </p:nvPr>
        </p:nvSpPr>
        <p:spPr>
          <a:xfrm>
            <a:off x="1484310" y="2666999"/>
            <a:ext cx="10018715" cy="3124201"/>
          </a:xfrm>
          <a:prstGeom prst="rect">
            <a:avLst/>
          </a:prstGeom>
        </p:spPr>
        <p:txBody>
          <a:bodyPr/>
          <a:lstStyle/>
          <a:p>
            <a:pPr marL="0" indent="0" defTabSz="443484">
              <a:lnSpc>
                <a:spcPct val="90000"/>
              </a:lnSpc>
              <a:spcBef>
                <a:spcPts val="900"/>
              </a:spcBef>
              <a:buSzTx/>
              <a:buNone/>
              <a:defRPr sz="3880">
                <a:latin typeface="Impact"/>
                <a:ea typeface="Impact"/>
                <a:cs typeface="Impact"/>
                <a:sym typeface="Impact"/>
              </a:defRPr>
            </a:pPr>
            <a:r>
              <a:t>Step 1 Pay to play</a:t>
            </a:r>
          </a:p>
          <a:p>
            <a:pPr marL="0" indent="0" defTabSz="443484">
              <a:lnSpc>
                <a:spcPct val="90000"/>
              </a:lnSpc>
              <a:buSzTx/>
              <a:buNone/>
              <a:defRPr b="1" sz="2716">
                <a:solidFill>
                  <a:srgbClr val="3B3B3B"/>
                </a:solidFill>
                <a:latin typeface="Franklin Gothic Medium"/>
                <a:ea typeface="Franklin Gothic Medium"/>
                <a:cs typeface="Franklin Gothic Medium"/>
                <a:sym typeface="Franklin Gothic Medium"/>
              </a:defRPr>
            </a:pPr>
            <a:r>
              <a:t>Its true that you have to spend money to earn money. </a:t>
            </a:r>
            <a:r>
              <a:rPr u="sng">
                <a:solidFill>
                  <a:srgbClr val="3085ED"/>
                </a:solidFill>
                <a:uFill>
                  <a:solidFill>
                    <a:srgbClr val="3085ED"/>
                  </a:solidFill>
                </a:uFill>
                <a:hlinkClick r:id="rId2" invalidUrl="" action="" tgtFrame="" tooltip="" history="1" highlightClick="0" endSnd="0"/>
              </a:rPr>
              <a:t>Online marketing</a:t>
            </a:r>
            <a:r>
              <a:t> is the same way—if one wants to make a positive impact, One is going to have to spend some of our budget on paid search ads, display ads, social ads, etc. It can be intimidating. Ads on Facebook, Google, Amazon etc can be very vital for marketing and spreading popularity.</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1" name="Shape 231"/>
          <p:cNvSpPr/>
          <p:nvPr>
            <p:ph type="title"/>
          </p:nvPr>
        </p:nvSpPr>
        <p:spPr>
          <a:xfrm>
            <a:off x="1484310" y="685800"/>
            <a:ext cx="10018715" cy="1752600"/>
          </a:xfrm>
          <a:prstGeom prst="rect">
            <a:avLst/>
          </a:prstGeom>
        </p:spPr>
        <p:txBody>
          <a:bodyPr/>
          <a:lstStyle>
            <a:lvl1pPr defTabSz="411479">
              <a:defRPr sz="5400">
                <a:latin typeface="Impact"/>
                <a:ea typeface="Impact"/>
                <a:cs typeface="Impact"/>
                <a:sym typeface="Impact"/>
              </a:defRPr>
            </a:lvl1pPr>
          </a:lstStyle>
          <a:p>
            <a:pPr/>
            <a:r>
              <a:t>Step 2 Champion one social media channel</a:t>
            </a:r>
          </a:p>
        </p:txBody>
      </p:sp>
      <p:sp>
        <p:nvSpPr>
          <p:cNvPr id="232" name="Shape 232"/>
          <p:cNvSpPr/>
          <p:nvPr>
            <p:ph type="body" sz="half" idx="1"/>
          </p:nvPr>
        </p:nvSpPr>
        <p:spPr>
          <a:xfrm>
            <a:off x="1484309" y="2884521"/>
            <a:ext cx="10018715" cy="3124202"/>
          </a:xfrm>
          <a:prstGeom prst="rect">
            <a:avLst/>
          </a:prstGeom>
        </p:spPr>
        <p:txBody>
          <a:bodyPr/>
          <a:lstStyle/>
          <a:p>
            <a:pPr marL="271462" indent="-271462" defTabSz="434340">
              <a:lnSpc>
                <a:spcPct val="90000"/>
              </a:lnSpc>
              <a:defRPr sz="2280">
                <a:solidFill>
                  <a:srgbClr val="3B3B3B"/>
                </a:solidFill>
                <a:latin typeface="Arial"/>
                <a:ea typeface="Arial"/>
                <a:cs typeface="Arial"/>
                <a:sym typeface="Arial"/>
              </a:defRPr>
            </a:pPr>
            <a:r>
              <a:t> </a:t>
            </a:r>
            <a:r>
              <a:rPr b="1" sz="2660">
                <a:latin typeface="Franklin Gothic Medium"/>
                <a:ea typeface="Franklin Gothic Medium"/>
                <a:cs typeface="Franklin Gothic Medium"/>
                <a:sym typeface="Franklin Gothic Medium"/>
              </a:rPr>
              <a:t>Having a presence across channels is great, but Its’s a fact that it is more effective to choose one channel that your customers are most present on to pursue.</a:t>
            </a:r>
            <a:endParaRPr b="1" sz="2660">
              <a:latin typeface="Franklin Gothic Medium"/>
              <a:ea typeface="Franklin Gothic Medium"/>
              <a:cs typeface="Franklin Gothic Medium"/>
              <a:sym typeface="Franklin Gothic Medium"/>
            </a:endParaRPr>
          </a:p>
          <a:p>
            <a:pPr marL="271462" indent="-271462" defTabSz="434340">
              <a:lnSpc>
                <a:spcPct val="90000"/>
              </a:lnSpc>
              <a:defRPr b="1" sz="2660">
                <a:solidFill>
                  <a:srgbClr val="3B3B3B"/>
                </a:solidFill>
                <a:latin typeface="Franklin Gothic Medium"/>
                <a:ea typeface="Franklin Gothic Medium"/>
                <a:cs typeface="Franklin Gothic Medium"/>
                <a:sym typeface="Franklin Gothic Medium"/>
              </a:defRPr>
            </a:pPr>
            <a:r>
              <a:t>For example, if your customers are constantly tagging your location or handle in Instagram posts but rarely retweeting you on Twitter, invest more time in Instagram (which is conveniently easy to share on Facebook as well).</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4" name="Shape 234"/>
          <p:cNvSpPr/>
          <p:nvPr>
            <p:ph type="title"/>
          </p:nvPr>
        </p:nvSpPr>
        <p:spPr>
          <a:xfrm>
            <a:off x="1484310" y="685800"/>
            <a:ext cx="10018715" cy="1752600"/>
          </a:xfrm>
          <a:prstGeom prst="rect">
            <a:avLst/>
          </a:prstGeom>
        </p:spPr>
        <p:txBody>
          <a:bodyPr/>
          <a:lstStyle>
            <a:lvl1pPr>
              <a:defRPr sz="6000">
                <a:latin typeface="Impact"/>
                <a:ea typeface="Impact"/>
                <a:cs typeface="Impact"/>
                <a:sym typeface="Impact"/>
              </a:defRPr>
            </a:lvl1pPr>
          </a:lstStyle>
          <a:p>
            <a:pPr/>
            <a:r>
              <a:t>Step 3 Publish a blog</a:t>
            </a:r>
          </a:p>
        </p:txBody>
      </p:sp>
      <p:sp>
        <p:nvSpPr>
          <p:cNvPr id="235" name="Shape 235"/>
          <p:cNvSpPr/>
          <p:nvPr>
            <p:ph type="body" sz="half" idx="1"/>
          </p:nvPr>
        </p:nvSpPr>
        <p:spPr>
          <a:xfrm>
            <a:off x="1484309" y="2666999"/>
            <a:ext cx="10018715" cy="3124201"/>
          </a:xfrm>
          <a:prstGeom prst="rect">
            <a:avLst/>
          </a:prstGeom>
        </p:spPr>
        <p:txBody>
          <a:bodyPr/>
          <a:lstStyle/>
          <a:p>
            <a:pPr marL="260032" indent="-260032" defTabSz="416052">
              <a:lnSpc>
                <a:spcPct val="90000"/>
              </a:lnSpc>
              <a:defRPr b="1" sz="2548">
                <a:solidFill>
                  <a:srgbClr val="3B3B3B"/>
                </a:solidFill>
                <a:latin typeface="Franklin Gothic Medium"/>
                <a:ea typeface="Franklin Gothic Medium"/>
                <a:cs typeface="Franklin Gothic Medium"/>
                <a:sym typeface="Franklin Gothic Medium"/>
              </a:defRPr>
            </a:pPr>
            <a:r>
              <a:t>Blogging is not only fun, it can be hugely useful for exposure and branding. Our company blog is where we will demonstrate to potential customers and fans that We’re experts in our field and are dependent upon for guidance and advice.</a:t>
            </a:r>
          </a:p>
          <a:p>
            <a:pPr marL="260032" indent="-260032" defTabSz="416052">
              <a:lnSpc>
                <a:spcPct val="90000"/>
              </a:lnSpc>
              <a:defRPr b="1" sz="2548">
                <a:solidFill>
                  <a:srgbClr val="3B3B3B"/>
                </a:solidFill>
                <a:latin typeface="Franklin Gothic Medium"/>
                <a:ea typeface="Franklin Gothic Medium"/>
                <a:cs typeface="Franklin Gothic Medium"/>
                <a:sym typeface="Franklin Gothic Medium"/>
              </a:defRPr>
            </a:pPr>
            <a:r>
              <a:t>We can also utilize this platform to brag! Anything from award announcements, project completions, hitting big milestones or preaching about your business savvy is fair game here.</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7" name="Shape 237"/>
          <p:cNvSpPr/>
          <p:nvPr>
            <p:ph type="title"/>
          </p:nvPr>
        </p:nvSpPr>
        <p:spPr>
          <a:xfrm>
            <a:off x="1484309" y="-1"/>
            <a:ext cx="10018715" cy="1752601"/>
          </a:xfrm>
          <a:prstGeom prst="rect">
            <a:avLst/>
          </a:prstGeom>
        </p:spPr>
        <p:txBody>
          <a:bodyPr/>
          <a:lstStyle>
            <a:lvl1pPr>
              <a:defRPr sz="6000">
                <a:latin typeface="Impact"/>
                <a:ea typeface="Impact"/>
                <a:cs typeface="Impact"/>
                <a:sym typeface="Impact"/>
              </a:defRPr>
            </a:lvl1pPr>
          </a:lstStyle>
          <a:p>
            <a:pPr/>
            <a:r>
              <a:t>Step 4 PR Campaigns</a:t>
            </a:r>
          </a:p>
        </p:txBody>
      </p:sp>
      <p:sp>
        <p:nvSpPr>
          <p:cNvPr id="238" name="Shape 238"/>
          <p:cNvSpPr/>
          <p:nvPr>
            <p:ph type="body" idx="1"/>
          </p:nvPr>
        </p:nvSpPr>
        <p:spPr>
          <a:xfrm>
            <a:off x="1285528" y="2286000"/>
            <a:ext cx="10707690" cy="3124201"/>
          </a:xfrm>
          <a:prstGeom prst="rect">
            <a:avLst/>
          </a:prstGeom>
        </p:spPr>
        <p:txBody>
          <a:bodyPr/>
          <a:lstStyle/>
          <a:p>
            <a:pPr marL="242887" indent="-242887" defTabSz="388620">
              <a:spcBef>
                <a:spcPts val="500"/>
              </a:spcBef>
              <a:defRPr b="1" sz="2380">
                <a:solidFill>
                  <a:srgbClr val="333333"/>
                </a:solidFill>
                <a:latin typeface="Franklin Gothic Medium"/>
                <a:ea typeface="Franklin Gothic Medium"/>
                <a:cs typeface="Franklin Gothic Medium"/>
                <a:sym typeface="Franklin Gothic Medium"/>
              </a:defRPr>
            </a:pPr>
            <a:r>
              <a:t>Controlling our public relations message allows us to manage the positive flow of information about our company. It also allows us to handle any negative comments and give the correct responses at the right time. It will help in creating an image for the business and spread across public.</a:t>
            </a:r>
          </a:p>
          <a:p>
            <a:pPr marL="242887" indent="-242887" defTabSz="388620">
              <a:spcBef>
                <a:spcPts val="500"/>
              </a:spcBef>
              <a:defRPr b="1" sz="2380">
                <a:latin typeface="Franklin Gothic Medium"/>
                <a:ea typeface="Franklin Gothic Medium"/>
                <a:cs typeface="Franklin Gothic Medium"/>
                <a:sym typeface="Franklin Gothic Medium"/>
              </a:defRPr>
            </a:pPr>
            <a:r>
              <a:t>Along with releasing ads and spreading through online marketing we will gain popularity by interactions and interviews with journalists.</a:t>
            </a:r>
          </a:p>
          <a:p>
            <a:pPr marL="242887" indent="-242887" defTabSz="388620">
              <a:spcBef>
                <a:spcPts val="500"/>
              </a:spcBef>
              <a:defRPr b="1" sz="2380">
                <a:latin typeface="Franklin Gothic Medium"/>
                <a:ea typeface="Franklin Gothic Medium"/>
                <a:cs typeface="Franklin Gothic Medium"/>
                <a:sym typeface="Franklin Gothic Medium"/>
              </a:defRPr>
            </a:pPr>
            <a:r>
              <a:t>We will try to gain as much as media and press attention as possible. </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0" name="Shape 240"/>
          <p:cNvSpPr/>
          <p:nvPr>
            <p:ph type="title"/>
          </p:nvPr>
        </p:nvSpPr>
        <p:spPr>
          <a:xfrm>
            <a:off x="1418049" y="2060712"/>
            <a:ext cx="10018715" cy="3118595"/>
          </a:xfrm>
          <a:prstGeom prst="rect">
            <a:avLst/>
          </a:prstGeom>
        </p:spPr>
        <p:txBody>
          <a:bodyPr/>
          <a:lstStyle/>
          <a:p>
            <a:pPr defTabSz="233172">
              <a:defRPr sz="4896">
                <a:latin typeface="Impact"/>
                <a:ea typeface="Impact"/>
                <a:cs typeface="Impact"/>
                <a:sym typeface="Impact"/>
              </a:defRPr>
            </a:pPr>
            <a:r>
              <a:t>Thank You </a:t>
            </a:r>
          </a:p>
          <a:p>
            <a:pPr defTabSz="233172">
              <a:defRPr sz="4896">
                <a:latin typeface="Impact"/>
                <a:ea typeface="Impact"/>
                <a:cs typeface="Impact"/>
                <a:sym typeface="Impact"/>
              </a:defRPr>
            </a:pPr>
            <a:br/>
            <a:br/>
            <a:r>
              <a:t>By- Raghavendra Gupta </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2" name="Shape 192"/>
          <p:cNvSpPr/>
          <p:nvPr>
            <p:ph type="title"/>
          </p:nvPr>
        </p:nvSpPr>
        <p:spPr>
          <a:xfrm>
            <a:off x="738875" y="-563217"/>
            <a:ext cx="10018715" cy="2567609"/>
          </a:xfrm>
          <a:prstGeom prst="rect">
            <a:avLst/>
          </a:prstGeom>
        </p:spPr>
        <p:txBody>
          <a:bodyPr/>
          <a:lstStyle>
            <a:lvl1pPr>
              <a:defRPr sz="5400">
                <a:latin typeface="Impact"/>
                <a:ea typeface="Impact"/>
                <a:cs typeface="Impact"/>
                <a:sym typeface="Impact"/>
              </a:defRPr>
            </a:lvl1pPr>
          </a:lstStyle>
          <a:p>
            <a:pPr/>
            <a:r>
              <a:t>Introduction</a:t>
            </a:r>
          </a:p>
        </p:txBody>
      </p:sp>
      <p:sp>
        <p:nvSpPr>
          <p:cNvPr id="193" name="Shape 193"/>
          <p:cNvSpPr/>
          <p:nvPr>
            <p:ph type="body" idx="1"/>
          </p:nvPr>
        </p:nvSpPr>
        <p:spPr>
          <a:xfrm>
            <a:off x="1285527" y="1176128"/>
            <a:ext cx="10707690" cy="5466523"/>
          </a:xfrm>
          <a:prstGeom prst="rect">
            <a:avLst/>
          </a:prstGeom>
        </p:spPr>
        <p:txBody>
          <a:bodyPr/>
          <a:lstStyle/>
          <a:p>
            <a:pPr marL="280035" indent="-280035" defTabSz="448055">
              <a:defRPr b="1" sz="2744">
                <a:latin typeface="Franklin Gothic Medium"/>
                <a:ea typeface="Franklin Gothic Medium"/>
                <a:cs typeface="Franklin Gothic Medium"/>
                <a:sym typeface="Franklin Gothic Medium"/>
              </a:defRPr>
            </a:pPr>
            <a:r>
              <a:t>A very convenient and helpful app.</a:t>
            </a:r>
          </a:p>
          <a:p>
            <a:pPr marL="280035" indent="-280035" defTabSz="448055">
              <a:defRPr b="1" sz="2744">
                <a:latin typeface="Franklin Gothic Medium"/>
                <a:ea typeface="Franklin Gothic Medium"/>
                <a:cs typeface="Franklin Gothic Medium"/>
                <a:sym typeface="Franklin Gothic Medium"/>
              </a:defRPr>
            </a:pPr>
            <a:r>
              <a:t>This is basically an app where domestic servants, drivers, cooks, caretakers etc can make accounts and similarly any person in need of someone to provide these services will just simply open the app, choose a category: driver, cook, servant, caretaker and subcategories like part-time, full time etc. </a:t>
            </a:r>
          </a:p>
          <a:p>
            <a:pPr marL="280035" indent="-280035" defTabSz="448055">
              <a:defRPr b="1" sz="2744">
                <a:latin typeface="Franklin Gothic Medium"/>
                <a:ea typeface="Franklin Gothic Medium"/>
                <a:cs typeface="Franklin Gothic Medium"/>
                <a:sym typeface="Franklin Gothic Medium"/>
              </a:defRPr>
            </a:pPr>
            <a:r>
              <a:t>Whenever a deal is made through the app, both the parties will pay a fee of 3000 Rs (45USD) and also everyone who makes an account whether as a searcher or as a worker will have to pay a sum, </a:t>
            </a:r>
            <a:r>
              <a:t>5</a:t>
            </a:r>
            <a:r>
              <a:t>00rs </a:t>
            </a:r>
            <a:r>
              <a:t>(7.</a:t>
            </a:r>
            <a:r>
              <a:t>5USD) for worker, 500(7.5 USD) for searcher. This app is a necessity to help you out from these petty issues in your busy life. </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5" name="Shape 195"/>
          <p:cNvSpPr/>
          <p:nvPr>
            <p:ph type="title"/>
          </p:nvPr>
        </p:nvSpPr>
        <p:spPr>
          <a:xfrm>
            <a:off x="1086744" y="-457202"/>
            <a:ext cx="10018715" cy="1752601"/>
          </a:xfrm>
          <a:prstGeom prst="rect">
            <a:avLst/>
          </a:prstGeom>
        </p:spPr>
        <p:txBody>
          <a:bodyPr/>
          <a:lstStyle>
            <a:lvl1pPr>
              <a:defRPr sz="6600">
                <a:latin typeface="Impact"/>
                <a:ea typeface="Impact"/>
                <a:cs typeface="Impact"/>
                <a:sym typeface="Impact"/>
              </a:defRPr>
            </a:lvl1pPr>
          </a:lstStyle>
          <a:p>
            <a:pPr/>
            <a:r>
              <a:t>Consumers Problems</a:t>
            </a:r>
          </a:p>
        </p:txBody>
      </p:sp>
      <p:sp>
        <p:nvSpPr>
          <p:cNvPr id="196" name="Shape 196"/>
          <p:cNvSpPr/>
          <p:nvPr>
            <p:ph type="body" idx="1"/>
          </p:nvPr>
        </p:nvSpPr>
        <p:spPr>
          <a:xfrm>
            <a:off x="1467743" y="2352258"/>
            <a:ext cx="10724258" cy="3124202"/>
          </a:xfrm>
          <a:prstGeom prst="rect">
            <a:avLst/>
          </a:prstGeom>
        </p:spPr>
        <p:txBody>
          <a:bodyPr/>
          <a:lstStyle/>
          <a:p>
            <a:pPr marL="211454" indent="-211454" defTabSz="338327">
              <a:spcBef>
                <a:spcPts val="400"/>
              </a:spcBef>
              <a:defRPr sz="1480">
                <a:solidFill>
                  <a:srgbClr val="262626"/>
                </a:solidFill>
                <a:latin typeface="q_serif"/>
                <a:ea typeface="q_serif"/>
                <a:cs typeface="q_serif"/>
                <a:sym typeface="q_serif"/>
              </a:defRPr>
            </a:pPr>
            <a:r>
              <a:t>In a country like India most people simply work in the unorganized sector and do not pay any kind of taxes. The sector thrives in India, and is one of the big reasons why our app can earn humongous amounts of profits.</a:t>
            </a:r>
          </a:p>
          <a:p>
            <a:pPr marL="211454" indent="-211454" defTabSz="338327">
              <a:spcBef>
                <a:spcPts val="400"/>
              </a:spcBef>
              <a:defRPr sz="1480">
                <a:solidFill>
                  <a:srgbClr val="262626"/>
                </a:solidFill>
                <a:latin typeface="q_serif"/>
                <a:ea typeface="q_serif"/>
                <a:cs typeface="q_serif"/>
                <a:sym typeface="q_serif"/>
              </a:defRPr>
            </a:pPr>
            <a:r>
              <a:t>The need for domestic servants, cooks, drivers etc is a necessity and not just a luxury, so a large number of people will require this app.</a:t>
            </a:r>
          </a:p>
          <a:p>
            <a:pPr marL="211454" indent="-211454" defTabSz="338327">
              <a:spcBef>
                <a:spcPts val="400"/>
              </a:spcBef>
              <a:defRPr sz="1480">
                <a:solidFill>
                  <a:srgbClr val="262626"/>
                </a:solidFill>
                <a:latin typeface="q_serif"/>
                <a:ea typeface="q_serif"/>
                <a:cs typeface="q_serif"/>
                <a:sym typeface="q_serif"/>
              </a:defRPr>
            </a:pPr>
            <a:r>
              <a:t>India is labour driven, a huge amount of labor is available who are largely lesser educated and prefer home employment to working in industry or elsewhere. Some people who do not have basic literacy requirements for industry are unemployable there or do not get paid enough for the tasks in a commercial setting and prefer to work in homes for equivalent wages.</a:t>
            </a:r>
            <a:br/>
          </a:p>
          <a:p>
            <a:pPr marL="211454" indent="-211454" defTabSz="338327">
              <a:spcBef>
                <a:spcPts val="400"/>
              </a:spcBef>
              <a:defRPr sz="1480">
                <a:solidFill>
                  <a:srgbClr val="262626"/>
                </a:solidFill>
                <a:latin typeface="q_serif"/>
                <a:ea typeface="q_serif"/>
                <a:cs typeface="q_serif"/>
                <a:sym typeface="q_serif"/>
              </a:defRPr>
            </a:pPr>
            <a:r>
              <a:t>Traditional Indian families have several members (generations) in one home – each with different requirements and each with varying ability to cope with the work that comes with living a fairly comfortable existence. </a:t>
            </a:r>
          </a:p>
          <a:p>
            <a:pPr marL="211454" indent="-211454" defTabSz="338327">
              <a:spcBef>
                <a:spcPts val="400"/>
              </a:spcBef>
              <a:defRPr sz="1480"/>
            </a:pPr>
            <a:r>
              <a:t>Finding all these domestic helpers in your busy lives is not an easy task, so we are here to help you solve this problem and live your life conveniently and easily by presenting the Domestic Edge.</a:t>
            </a:r>
            <a:b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ph type="body" sz="half" idx="1"/>
          </p:nvPr>
        </p:nvSpPr>
        <p:spPr>
          <a:xfrm>
            <a:off x="1948135" y="2567608"/>
            <a:ext cx="10018715" cy="3124201"/>
          </a:xfrm>
          <a:prstGeom prst="rect">
            <a:avLst/>
          </a:prstGeom>
        </p:spPr>
        <p:txBody>
          <a:bodyPr/>
          <a:lstStyle/>
          <a:p>
            <a:pPr marL="231457" indent="-231457" defTabSz="370331">
              <a:spcBef>
                <a:spcPts val="500"/>
              </a:spcBef>
              <a:defRPr b="1" sz="2268">
                <a:latin typeface="Franklin Gothic Medium"/>
                <a:ea typeface="Franklin Gothic Medium"/>
                <a:cs typeface="Franklin Gothic Medium"/>
                <a:sym typeface="Franklin Gothic Medium"/>
              </a:defRPr>
            </a:pPr>
            <a:r>
              <a:t>This app is very different and unique, it doesn’t have any competition and is one of its kind.</a:t>
            </a:r>
          </a:p>
          <a:p>
            <a:pPr marL="231457" indent="-231457" defTabSz="370331">
              <a:spcBef>
                <a:spcPts val="500"/>
              </a:spcBef>
              <a:defRPr b="1" sz="2268">
                <a:latin typeface="Franklin Gothic Medium"/>
                <a:ea typeface="Franklin Gothic Medium"/>
                <a:cs typeface="Franklin Gothic Medium"/>
                <a:sym typeface="Franklin Gothic Medium"/>
              </a:defRPr>
            </a:pPr>
            <a:r>
              <a:t>The fact that it’s such a unique and helpful app is the driving force behind all the profits that will be earned by this application. </a:t>
            </a:r>
          </a:p>
          <a:p>
            <a:pPr marL="231457" indent="-231457" defTabSz="370331">
              <a:spcBef>
                <a:spcPts val="500"/>
              </a:spcBef>
              <a:defRPr b="1" sz="2268">
                <a:latin typeface="Franklin Gothic Medium"/>
                <a:ea typeface="Franklin Gothic Medium"/>
                <a:cs typeface="Franklin Gothic Medium"/>
                <a:sym typeface="Franklin Gothic Medium"/>
              </a:defRPr>
            </a:pPr>
            <a:r>
              <a:t>This app addresses a very important need and this need hasn’t been addressed by any other company.</a:t>
            </a:r>
          </a:p>
          <a:p>
            <a:pPr marL="231457" indent="-231457" defTabSz="370331">
              <a:spcBef>
                <a:spcPts val="500"/>
              </a:spcBef>
              <a:defRPr b="1" sz="2268">
                <a:latin typeface="Franklin Gothic Medium"/>
                <a:ea typeface="Franklin Gothic Medium"/>
                <a:cs typeface="Franklin Gothic Medium"/>
                <a:sym typeface="Franklin Gothic Medium"/>
              </a:defRPr>
            </a:pPr>
            <a:r>
              <a:t>This app will earn many profits in India and eventually it can be introduced in other countries.</a:t>
            </a:r>
          </a:p>
        </p:txBody>
      </p:sp>
      <p:sp>
        <p:nvSpPr>
          <p:cNvPr id="199" name="Shape 199"/>
          <p:cNvSpPr/>
          <p:nvPr/>
        </p:nvSpPr>
        <p:spPr>
          <a:xfrm>
            <a:off x="2912197" y="231913"/>
            <a:ext cx="8090590" cy="10312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6000">
                <a:latin typeface="Impact"/>
                <a:ea typeface="Impact"/>
                <a:cs typeface="Impact"/>
                <a:sym typeface="Impact"/>
              </a:defRPr>
            </a:lvl1pPr>
          </a:lstStyle>
          <a:p>
            <a:pPr/>
            <a:r>
              <a:t>Pathbreaking Innovation</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1" name="Shape 201"/>
          <p:cNvSpPr/>
          <p:nvPr>
            <p:ph type="title"/>
          </p:nvPr>
        </p:nvSpPr>
        <p:spPr>
          <a:xfrm>
            <a:off x="-1248951" y="132521"/>
            <a:ext cx="10018715" cy="1427922"/>
          </a:xfrm>
          <a:prstGeom prst="rect">
            <a:avLst/>
          </a:prstGeom>
        </p:spPr>
        <p:txBody>
          <a:bodyPr/>
          <a:lstStyle>
            <a:lvl1pPr>
              <a:defRPr sz="6600">
                <a:latin typeface="Impact"/>
                <a:ea typeface="Impact"/>
                <a:cs typeface="Impact"/>
                <a:sym typeface="Impact"/>
              </a:defRPr>
            </a:lvl1pPr>
          </a:lstStyle>
          <a:p>
            <a:pPr/>
            <a:r>
              <a:t>How it works: </a:t>
            </a:r>
          </a:p>
        </p:txBody>
      </p:sp>
      <p:sp>
        <p:nvSpPr>
          <p:cNvPr id="202" name="Shape 202"/>
          <p:cNvSpPr/>
          <p:nvPr>
            <p:ph type="body" sz="half" idx="1"/>
          </p:nvPr>
        </p:nvSpPr>
        <p:spPr>
          <a:xfrm>
            <a:off x="1384918" y="846481"/>
            <a:ext cx="10018715" cy="1838739"/>
          </a:xfrm>
          <a:prstGeom prst="rect">
            <a:avLst/>
          </a:prstGeom>
        </p:spPr>
        <p:txBody>
          <a:bodyPr/>
          <a:lstStyle>
            <a:lvl1pPr marL="0" indent="0">
              <a:spcBef>
                <a:spcPts val="900"/>
              </a:spcBef>
              <a:buSzTx/>
              <a:buNone/>
              <a:defRPr sz="4000" u="sng">
                <a:latin typeface="Impact"/>
                <a:ea typeface="Impact"/>
                <a:cs typeface="Impact"/>
                <a:sym typeface="Impact"/>
              </a:defRPr>
            </a:lvl1pPr>
          </a:lstStyle>
          <a:p>
            <a:pPr/>
            <a:r>
              <a:t>Step 1</a:t>
            </a:r>
          </a:p>
        </p:txBody>
      </p:sp>
      <p:sp>
        <p:nvSpPr>
          <p:cNvPr id="203" name="Shape 203"/>
          <p:cNvSpPr/>
          <p:nvPr/>
        </p:nvSpPr>
        <p:spPr>
          <a:xfrm>
            <a:off x="1384917" y="2484781"/>
            <a:ext cx="10260431" cy="43205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285750" indent="-285750">
              <a:buSzPct val="100000"/>
              <a:buFont typeface="Arial"/>
              <a:buChar char="•"/>
              <a:defRPr b="1" sz="3200">
                <a:latin typeface="Franklin Gothic Medium"/>
                <a:ea typeface="Franklin Gothic Medium"/>
                <a:cs typeface="Franklin Gothic Medium"/>
                <a:sym typeface="Franklin Gothic Medium"/>
              </a:defRPr>
            </a:pPr>
            <a:r>
              <a:t>There are two ways to use this system, there is an official website by the name </a:t>
            </a:r>
            <a:r>
              <a:rPr u="sng">
                <a:solidFill>
                  <a:srgbClr val="3085ED"/>
                </a:solidFill>
                <a:uFill>
                  <a:solidFill>
                    <a:srgbClr val="3085ED"/>
                  </a:solidFill>
                </a:uFill>
                <a:hlinkClick r:id="rId2" invalidUrl="" action="" tgtFrame="" tooltip="" history="1" highlightClick="0" endSnd="0"/>
              </a:rPr>
              <a:t>www.domesticedge.in</a:t>
            </a:r>
            <a:r>
              <a:t> and there also is an application available on the Google play store, Apple app store and Microsoft store.</a:t>
            </a:r>
          </a:p>
          <a:p>
            <a:pPr marL="285750" indent="-285750">
              <a:buSzPct val="100000"/>
              <a:buFont typeface="Arial"/>
              <a:buChar char="•"/>
              <a:defRPr b="1" sz="3200">
                <a:latin typeface="Franklin Gothic Medium"/>
                <a:ea typeface="Franklin Gothic Medium"/>
                <a:cs typeface="Franklin Gothic Medium"/>
                <a:sym typeface="Franklin Gothic Medium"/>
              </a:defRPr>
            </a:pPr>
            <a:r>
              <a:t>So the first step of using it is either opening the website or downloading the official application on any preferred device.</a:t>
            </a:r>
          </a:p>
        </p:txBody>
      </p:sp>
      <p:pic>
        <p:nvPicPr>
          <p:cNvPr id="204" name="image3.jpg"/>
          <p:cNvPicPr>
            <a:picLocks noChangeAspect="1"/>
          </p:cNvPicPr>
          <p:nvPr/>
        </p:nvPicPr>
        <p:blipFill>
          <a:blip r:embed="rId3">
            <a:extLst/>
          </a:blip>
          <a:stretch>
            <a:fillRect/>
          </a:stretch>
        </p:blipFill>
        <p:spPr>
          <a:xfrm>
            <a:off x="6386512" y="895137"/>
            <a:ext cx="5008219" cy="154099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6" name="Shape 206"/>
          <p:cNvSpPr/>
          <p:nvPr>
            <p:ph type="title"/>
          </p:nvPr>
        </p:nvSpPr>
        <p:spPr>
          <a:xfrm>
            <a:off x="-1" y="-175593"/>
            <a:ext cx="10018715" cy="1752601"/>
          </a:xfrm>
          <a:prstGeom prst="rect">
            <a:avLst/>
          </a:prstGeom>
        </p:spPr>
        <p:txBody>
          <a:bodyPr/>
          <a:lstStyle>
            <a:lvl1pPr>
              <a:defRPr u="sng">
                <a:latin typeface="Impact"/>
                <a:ea typeface="Impact"/>
                <a:cs typeface="Impact"/>
                <a:sym typeface="Impact"/>
              </a:defRPr>
            </a:lvl1pPr>
          </a:lstStyle>
          <a:p>
            <a:pPr/>
            <a:r>
              <a:t>Step 2</a:t>
            </a:r>
          </a:p>
        </p:txBody>
      </p:sp>
      <p:sp>
        <p:nvSpPr>
          <p:cNvPr id="207" name="Shape 207"/>
          <p:cNvSpPr/>
          <p:nvPr>
            <p:ph type="body" idx="1"/>
          </p:nvPr>
        </p:nvSpPr>
        <p:spPr>
          <a:xfrm>
            <a:off x="1450976" y="1126434"/>
            <a:ext cx="10741025" cy="5325719"/>
          </a:xfrm>
          <a:prstGeom prst="rect">
            <a:avLst/>
          </a:prstGeom>
        </p:spPr>
        <p:txBody>
          <a:bodyPr/>
          <a:lstStyle/>
          <a:p>
            <a:pPr>
              <a:defRPr b="1" sz="2600">
                <a:latin typeface="Franklin Gothic Medium"/>
                <a:ea typeface="Franklin Gothic Medium"/>
                <a:cs typeface="Franklin Gothic Medium"/>
                <a:sym typeface="Franklin Gothic Medium"/>
              </a:defRPr>
            </a:pPr>
            <a:r>
              <a:t>Once the application has been downloaded or website has been opened the customer will have to make an account, there are two categories to choose from worker or searcher, both the accounts have separate fees that will be paid by online methods. (500 Rs for searcher and 500 Rs for worker)</a:t>
            </a:r>
          </a:p>
          <a:p>
            <a:pPr>
              <a:defRPr b="1" sz="2600">
                <a:latin typeface="Franklin Gothic Medium"/>
                <a:ea typeface="Franklin Gothic Medium"/>
                <a:cs typeface="Franklin Gothic Medium"/>
                <a:sym typeface="Franklin Gothic Medium"/>
              </a:defRPr>
            </a:pPr>
            <a:r>
              <a:t>After making account’s the customers will be able to use the app, the workers will be segregated into different categories and their profiles will be put up and the searchers can search in various categories until they find someone suitable.</a:t>
            </a:r>
          </a:p>
          <a:p>
            <a:pPr>
              <a:defRPr b="1" sz="3200">
                <a:latin typeface="Franklin Gothic Medium"/>
                <a:ea typeface="Franklin Gothic Medium"/>
                <a:cs typeface="Franklin Gothic Medium"/>
                <a:sym typeface="Franklin Gothic Medium"/>
              </a:defRPr>
            </a:pPr>
          </a:p>
        </p:txBody>
      </p:sp>
      <p:pic>
        <p:nvPicPr>
          <p:cNvPr id="208" name="image4.png"/>
          <p:cNvPicPr>
            <a:picLocks noChangeAspect="1"/>
          </p:cNvPicPr>
          <p:nvPr/>
        </p:nvPicPr>
        <p:blipFill>
          <a:blip r:embed="rId2">
            <a:extLst/>
          </a:blip>
          <a:stretch>
            <a:fillRect/>
          </a:stretch>
        </p:blipFill>
        <p:spPr>
          <a:xfrm>
            <a:off x="8424274" y="4622848"/>
            <a:ext cx="2714112" cy="2235152"/>
          </a:xfrm>
          <a:prstGeom prst="rect">
            <a:avLst/>
          </a:prstGeom>
          <a:ln w="12700">
            <a:miter lim="400000"/>
          </a:ln>
        </p:spPr>
      </p:pic>
      <p:pic>
        <p:nvPicPr>
          <p:cNvPr id="209" name="image5.png"/>
          <p:cNvPicPr>
            <a:picLocks noChangeAspect="1"/>
          </p:cNvPicPr>
          <p:nvPr/>
        </p:nvPicPr>
        <p:blipFill>
          <a:blip r:embed="rId3">
            <a:extLst/>
          </a:blip>
          <a:stretch>
            <a:fillRect/>
          </a:stretch>
        </p:blipFill>
        <p:spPr>
          <a:xfrm flipH="1">
            <a:off x="2959600" y="5280993"/>
            <a:ext cx="1862069" cy="1577007"/>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Shape 211"/>
          <p:cNvSpPr/>
          <p:nvPr>
            <p:ph type="title"/>
          </p:nvPr>
        </p:nvSpPr>
        <p:spPr>
          <a:xfrm>
            <a:off x="-1381472" y="-1"/>
            <a:ext cx="10018715" cy="1752601"/>
          </a:xfrm>
          <a:prstGeom prst="rect">
            <a:avLst/>
          </a:prstGeom>
        </p:spPr>
        <p:txBody>
          <a:bodyPr/>
          <a:lstStyle>
            <a:lvl1pPr>
              <a:defRPr u="sng">
                <a:latin typeface="Impact"/>
                <a:ea typeface="Impact"/>
                <a:cs typeface="Impact"/>
                <a:sym typeface="Impact"/>
              </a:defRPr>
            </a:lvl1pPr>
          </a:lstStyle>
          <a:p>
            <a:pPr/>
            <a:r>
              <a:t>Step 3 </a:t>
            </a:r>
          </a:p>
        </p:txBody>
      </p:sp>
      <p:sp>
        <p:nvSpPr>
          <p:cNvPr id="212" name="Shape 212"/>
          <p:cNvSpPr/>
          <p:nvPr>
            <p:ph type="body" sz="half" idx="1"/>
          </p:nvPr>
        </p:nvSpPr>
        <p:spPr>
          <a:xfrm>
            <a:off x="1484309" y="2666999"/>
            <a:ext cx="10018715" cy="3124201"/>
          </a:xfrm>
          <a:prstGeom prst="rect">
            <a:avLst/>
          </a:prstGeom>
        </p:spPr>
        <p:txBody>
          <a:bodyPr/>
          <a:lstStyle/>
          <a:p>
            <a:pPr marL="277177" indent="-277177" defTabSz="443484">
              <a:lnSpc>
                <a:spcPct val="80000"/>
              </a:lnSpc>
              <a:defRPr b="1" sz="2813">
                <a:latin typeface="Franklin Gothic Medium"/>
                <a:ea typeface="Franklin Gothic Medium"/>
                <a:cs typeface="Franklin Gothic Medium"/>
                <a:sym typeface="Franklin Gothic Medium"/>
              </a:defRPr>
            </a:pPr>
            <a:r>
              <a:t>After finding the suitable worker the searcher will then finalise the deal through the application or website with whomsoever he/she wants.</a:t>
            </a:r>
            <a:endParaRPr sz="2134"/>
          </a:p>
          <a:p>
            <a:pPr marL="277177" indent="-277177" defTabSz="443484">
              <a:lnSpc>
                <a:spcPct val="80000"/>
              </a:lnSpc>
              <a:defRPr b="1" sz="2813">
                <a:latin typeface="Franklin Gothic Medium"/>
                <a:ea typeface="Franklin Gothic Medium"/>
                <a:cs typeface="Franklin Gothic Medium"/>
                <a:sym typeface="Franklin Gothic Medium"/>
              </a:defRPr>
            </a:pPr>
            <a:r>
              <a:t>Once the deal is officially finalised both the parties will pay a fee of 3000 Rs i.e. 45 USD to our company.</a:t>
            </a:r>
            <a:endParaRPr sz="2134"/>
          </a:p>
          <a:p>
            <a:pPr marL="277177" indent="-277177" defTabSz="443484">
              <a:lnSpc>
                <a:spcPct val="80000"/>
              </a:lnSpc>
              <a:defRPr b="1" sz="2813">
                <a:latin typeface="Franklin Gothic Medium"/>
                <a:ea typeface="Franklin Gothic Medium"/>
                <a:cs typeface="Franklin Gothic Medium"/>
                <a:sym typeface="Franklin Gothic Medium"/>
              </a:defRPr>
            </a:pPr>
            <a:r>
              <a:t>After the payment is made, both the parties will contact each other and further finalise the details.</a:t>
            </a:r>
            <a:endParaRPr sz="2134"/>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4" name="Shape 214"/>
          <p:cNvSpPr/>
          <p:nvPr>
            <p:ph type="title"/>
          </p:nvPr>
        </p:nvSpPr>
        <p:spPr>
          <a:xfrm>
            <a:off x="1153006" y="-225288"/>
            <a:ext cx="10018715" cy="1752601"/>
          </a:xfrm>
          <a:prstGeom prst="rect">
            <a:avLst/>
          </a:prstGeom>
        </p:spPr>
        <p:txBody>
          <a:bodyPr/>
          <a:lstStyle>
            <a:lvl1pPr>
              <a:defRPr sz="7200">
                <a:latin typeface="Impact"/>
                <a:ea typeface="Impact"/>
                <a:cs typeface="Impact"/>
                <a:sym typeface="Impact"/>
              </a:defRPr>
            </a:lvl1pPr>
          </a:lstStyle>
          <a:p>
            <a:pPr/>
            <a:r>
              <a:t>Licensing Deal </a:t>
            </a:r>
          </a:p>
        </p:txBody>
      </p:sp>
      <p:sp>
        <p:nvSpPr>
          <p:cNvPr id="215" name="Shape 215"/>
          <p:cNvSpPr/>
          <p:nvPr>
            <p:ph type="body" sz="half" idx="1"/>
          </p:nvPr>
        </p:nvSpPr>
        <p:spPr>
          <a:xfrm>
            <a:off x="1583701" y="2666999"/>
            <a:ext cx="10018715" cy="3124201"/>
          </a:xfrm>
          <a:prstGeom prst="rect">
            <a:avLst/>
          </a:prstGeom>
        </p:spPr>
        <p:txBody>
          <a:bodyPr/>
          <a:lstStyle/>
          <a:p>
            <a:pPr marL="254317" indent="-254317" defTabSz="406908">
              <a:defRPr b="1" sz="2848">
                <a:latin typeface="Franklin Gothic Medium"/>
                <a:ea typeface="Franklin Gothic Medium"/>
                <a:cs typeface="Franklin Gothic Medium"/>
                <a:sym typeface="Franklin Gothic Medium"/>
              </a:defRPr>
            </a:pPr>
            <a:r>
              <a:t>We will license this technology from</a:t>
            </a:r>
            <a:r>
              <a:t> Interdigital</a:t>
            </a:r>
            <a:r>
              <a:t> a technological research and advisory company.</a:t>
            </a:r>
          </a:p>
          <a:p>
            <a:pPr marL="254317" indent="-254317" defTabSz="406908">
              <a:defRPr b="1" sz="2848">
                <a:latin typeface="Franklin Gothic Medium"/>
                <a:ea typeface="Franklin Gothic Medium"/>
                <a:cs typeface="Franklin Gothic Medium"/>
                <a:sym typeface="Franklin Gothic Medium"/>
              </a:defRPr>
            </a:pPr>
            <a:r>
              <a:t>They will charge 12.5% royalty i.e. 12.5% of our revenue.</a:t>
            </a:r>
          </a:p>
          <a:p>
            <a:pPr marL="254317" indent="-254317" defTabSz="406908">
              <a:defRPr b="1" sz="2848">
                <a:latin typeface="Franklin Gothic Medium"/>
                <a:ea typeface="Franklin Gothic Medium"/>
                <a:cs typeface="Franklin Gothic Medium"/>
                <a:sym typeface="Franklin Gothic Medium"/>
              </a:defRPr>
            </a:pPr>
            <a:r>
              <a:t>According to the agreement we have entered into with</a:t>
            </a:r>
            <a:r>
              <a:t> Interdigital,</a:t>
            </a:r>
            <a:r>
              <a:t> they cannot license this technology to any other company operating in the Indian subcontinent.</a:t>
            </a:r>
          </a:p>
        </p:txBody>
      </p:sp>
      <p:pic>
        <p:nvPicPr>
          <p:cNvPr id="216" name="image6.png"/>
          <p:cNvPicPr>
            <a:picLocks noChangeAspect="1"/>
          </p:cNvPicPr>
          <p:nvPr/>
        </p:nvPicPr>
        <p:blipFill>
          <a:blip r:embed="rId2">
            <a:extLst/>
          </a:blip>
          <a:stretch>
            <a:fillRect/>
          </a:stretch>
        </p:blipFill>
        <p:spPr>
          <a:xfrm>
            <a:off x="9524102" y="444774"/>
            <a:ext cx="2466976" cy="1847851"/>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8" name="Shape 218"/>
          <p:cNvSpPr/>
          <p:nvPr>
            <p:ph type="title"/>
          </p:nvPr>
        </p:nvSpPr>
        <p:spPr>
          <a:xfrm>
            <a:off x="656047" y="155712"/>
            <a:ext cx="10018715" cy="1752601"/>
          </a:xfrm>
          <a:prstGeom prst="rect">
            <a:avLst/>
          </a:prstGeom>
        </p:spPr>
        <p:txBody>
          <a:bodyPr/>
          <a:lstStyle>
            <a:lvl1pPr>
              <a:defRPr sz="6000">
                <a:latin typeface="Impact"/>
                <a:ea typeface="Impact"/>
                <a:cs typeface="Impact"/>
                <a:sym typeface="Impact"/>
              </a:defRPr>
            </a:lvl1pPr>
          </a:lstStyle>
          <a:p>
            <a:pPr/>
            <a:r>
              <a:t>Market Analysis</a:t>
            </a:r>
          </a:p>
        </p:txBody>
      </p:sp>
      <p:sp>
        <p:nvSpPr>
          <p:cNvPr id="219" name="Shape 219"/>
          <p:cNvSpPr/>
          <p:nvPr>
            <p:ph type="body" sz="half" idx="1"/>
          </p:nvPr>
        </p:nvSpPr>
        <p:spPr>
          <a:xfrm>
            <a:off x="1534004" y="2451650"/>
            <a:ext cx="10018715" cy="3124202"/>
          </a:xfrm>
          <a:prstGeom prst="rect">
            <a:avLst/>
          </a:prstGeom>
        </p:spPr>
        <p:txBody>
          <a:bodyPr/>
          <a:lstStyle/>
          <a:p>
            <a:pPr marL="234315" indent="-234315" defTabSz="374904">
              <a:spcBef>
                <a:spcPts val="500"/>
              </a:spcBef>
              <a:defRPr b="1" sz="2296">
                <a:latin typeface="Franklin Gothic Medium"/>
                <a:ea typeface="Franklin Gothic Medium"/>
                <a:cs typeface="Franklin Gothic Medium"/>
                <a:sym typeface="Franklin Gothic Medium"/>
              </a:defRPr>
            </a:pPr>
            <a:r>
              <a:t>For us the target market would be the urban nuclear families</a:t>
            </a:r>
            <a:r>
              <a:t>, other families and domestic workers like drivers, cooks, servants etc </a:t>
            </a:r>
            <a:r>
              <a:t>for whom in the near future this</a:t>
            </a:r>
            <a:r>
              <a:t> application will become a necessity.</a:t>
            </a:r>
          </a:p>
          <a:p>
            <a:pPr marL="234315" indent="-234315" defTabSz="374904">
              <a:spcBef>
                <a:spcPts val="500"/>
              </a:spcBef>
              <a:defRPr b="1" sz="2296">
                <a:solidFill>
                  <a:srgbClr val="333333"/>
                </a:solidFill>
                <a:latin typeface="Franklin Gothic Medium"/>
                <a:ea typeface="Franklin Gothic Medium"/>
                <a:cs typeface="Franklin Gothic Medium"/>
                <a:sym typeface="Franklin Gothic Medium"/>
              </a:defRPr>
            </a:pPr>
            <a:r>
              <a:t>The largest tech market by far, US will post steady 5.1% growth in 2016 and 5.9% in 2017. Elsewhere, individual country-level growth rates will be all over the map. India, Mexico, Sweden, China, Poland,  and Israel will have the fastest tech market growth of 6% or more in 2016, the market is blooming and we will earn large amounts of profit.</a:t>
            </a:r>
          </a:p>
        </p:txBody>
      </p:sp>
    </p:spTree>
  </p:cSld>
  <p:clrMapOvr>
    <a:masterClrMapping/>
  </p:clrMapOvr>
  <mc:AlternateContent xmlns:mc="http://schemas.openxmlformats.org/markup-compatibility/2006">
    <mc:Choice xmlns:p14="http://schemas.microsoft.com/office/powerpoint/2010/main" Requires="p14">
      <p:transition spd="slow" advClick="1" p14:dur="1200">
        <p:dissolve/>
      </p:transition>
    </mc:Choice>
    <mc:Fallback>
      <p:transition spd="slow">
        <p:fade/>
      </p:transition>
    </mc:Fallback>
  </mc:AlternateContent>
</p:sld>
</file>

<file path=ppt/theme/theme1.xml><?xml version="1.0" encoding="utf-8"?>
<a:theme xmlns:a="http://schemas.openxmlformats.org/drawingml/2006/main" xmlns:r="http://schemas.openxmlformats.org/officeDocument/2006/relationships" name="Parallax">
  <a:themeElements>
    <a:clrScheme name="Parallax">
      <a:dk1>
        <a:srgbClr val="000000"/>
      </a:dk1>
      <a:lt1>
        <a:srgbClr val="FFFFFF"/>
      </a:lt1>
      <a:dk2>
        <a:srgbClr val="A7A7A7"/>
      </a:dk2>
      <a:lt2>
        <a:srgbClr val="535353"/>
      </a:lt2>
      <a:accent1>
        <a:srgbClr val="30ACEC"/>
      </a:accent1>
      <a:accent2>
        <a:srgbClr val="80C34F"/>
      </a:accent2>
      <a:accent3>
        <a:srgbClr val="E29D3E"/>
      </a:accent3>
      <a:accent4>
        <a:srgbClr val="D64A3B"/>
      </a:accent4>
      <a:accent5>
        <a:srgbClr val="D64787"/>
      </a:accent5>
      <a:accent6>
        <a:srgbClr val="A666E1"/>
      </a:accent6>
      <a:hlink>
        <a:srgbClr val="0000FF"/>
      </a:hlink>
      <a:folHlink>
        <a:srgbClr val="FF00FF"/>
      </a:folHlink>
    </a:clrScheme>
    <a:fontScheme name="Parallax">
      <a:majorFont>
        <a:latin typeface="Helvetica"/>
        <a:ea typeface="Helvetica"/>
        <a:cs typeface="Helvetica"/>
      </a:majorFont>
      <a:minorFont>
        <a:latin typeface="Corbel"/>
        <a:ea typeface="Corbel"/>
        <a:cs typeface="Corbel"/>
      </a:minorFont>
    </a:fontScheme>
    <a:fmtScheme name="Parallax">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26000" stPos="0" endA="0" endPos="40000" dist="0" dir="5400000" fadeDir="5400000" sx="100000" sy="-100000" kx="0" ky="0" algn="bl" rotWithShape="0"/>
          </a:effectLst>
        </a:effectStyle>
        <a:effectStyle>
          <a:effectLst>
            <a:reflection blurRad="0" stA="26000" stPos="0" endA="0" endPos="40000" dist="0" dir="5400000" fadeDir="5400000" sx="100000" sy="-100000" kx="0" ky="0" algn="bl" rotWithShape="0"/>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rnd">
          <a:solidFill>
            <a:schemeClr val="accent1"/>
          </a:solidFill>
          <a:prstDash val="solid"/>
          <a:round/>
        </a:ln>
        <a:effectLst>
          <a:reflection blurRad="0" stA="26000" stPos="0" endA="0" endPos="40000" dist="0" dir="5400000" fadeDir="5400000" sx="100000" sy="-100000" kx="0" ky="0" algn="bl" rotWithShape="0"/>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rnd">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Parallax">
  <a:themeElements>
    <a:clrScheme name="Parallax">
      <a:dk1>
        <a:srgbClr val="000000"/>
      </a:dk1>
      <a:lt1>
        <a:srgbClr val="FFFFFF"/>
      </a:lt1>
      <a:dk2>
        <a:srgbClr val="A7A7A7"/>
      </a:dk2>
      <a:lt2>
        <a:srgbClr val="535353"/>
      </a:lt2>
      <a:accent1>
        <a:srgbClr val="30ACEC"/>
      </a:accent1>
      <a:accent2>
        <a:srgbClr val="80C34F"/>
      </a:accent2>
      <a:accent3>
        <a:srgbClr val="E29D3E"/>
      </a:accent3>
      <a:accent4>
        <a:srgbClr val="D64A3B"/>
      </a:accent4>
      <a:accent5>
        <a:srgbClr val="D64787"/>
      </a:accent5>
      <a:accent6>
        <a:srgbClr val="A666E1"/>
      </a:accent6>
      <a:hlink>
        <a:srgbClr val="0000FF"/>
      </a:hlink>
      <a:folHlink>
        <a:srgbClr val="FF00FF"/>
      </a:folHlink>
    </a:clrScheme>
    <a:fontScheme name="Parallax">
      <a:majorFont>
        <a:latin typeface="Helvetica"/>
        <a:ea typeface="Helvetica"/>
        <a:cs typeface="Helvetica"/>
      </a:majorFont>
      <a:minorFont>
        <a:latin typeface="Corbel"/>
        <a:ea typeface="Corbel"/>
        <a:cs typeface="Corbel"/>
      </a:minorFont>
    </a:fontScheme>
    <a:fmtScheme name="Parallax">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reflection blurRad="0" stA="26000" stPos="0" endA="0" endPos="40000" dist="0" dir="5400000" fadeDir="5400000" sx="100000" sy="-100000" kx="0" ky="0" algn="bl" rotWithShape="0"/>
          </a:effectLst>
        </a:effectStyle>
        <a:effectStyle>
          <a:effectLst>
            <a:reflection blurRad="0" stA="26000" stPos="0" endA="0" endPos="40000" dist="0" dir="5400000" fadeDir="5400000" sx="100000" sy="-100000" kx="0" ky="0" algn="bl" rotWithShape="0"/>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5875" cap="rnd">
          <a:solidFill>
            <a:schemeClr val="accent1"/>
          </a:solidFill>
          <a:prstDash val="solid"/>
          <a:round/>
        </a:ln>
        <a:effectLst>
          <a:reflection blurRad="0" stA="26000" stPos="0" endA="0" endPos="40000" dist="0" dir="5400000" fadeDir="5400000" sx="100000" sy="-100000" kx="0" ky="0" algn="bl" rotWithShape="0"/>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5875" cap="rnd">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Corbe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